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669088" cy="9926638"/>
  <p:embeddedFontLst>
    <p:embeddedFont>
      <p:font typeface="Quicksand" panose="020B0604020202020204" charset="0"/>
      <p:regular r:id="rId21"/>
      <p:bold r:id="rId22"/>
    </p:embeddedFont>
    <p:embeddedFont>
      <p:font typeface="Quicksand Medium" panose="020B0604020202020204" charset="0"/>
      <p:regular r:id="rId23"/>
      <p:bold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16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jfbx3f0rI5fC/Je6eKUQQcKiTL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108"/>
      </p:cViewPr>
      <p:guideLst>
        <p:guide orient="horz" pos="2160"/>
        <p:guide pos="3840"/>
        <p:guide orient="horz" pos="1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customschemas.google.com/relationships/presentationmetadata" Target="metadata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889938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7607" y="0"/>
            <a:ext cx="2889938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10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p10:notes"/>
          <p:cNvSpPr txBox="1">
            <a:spLocks noGrp="1"/>
          </p:cNvSpPr>
          <p:nvPr>
            <p:ph type="sldNum" idx="12"/>
          </p:nvPr>
        </p:nvSpPr>
        <p:spPr>
          <a:xfrm>
            <a:off x="3777607" y="9428584"/>
            <a:ext cx="28899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nl-NL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e81060778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00" cy="334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g2e810607787_0_27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g2e810607787_0_27:notes"/>
          <p:cNvSpPr txBox="1">
            <a:spLocks noGrp="1"/>
          </p:cNvSpPr>
          <p:nvPr>
            <p:ph type="sldNum" idx="12"/>
          </p:nvPr>
        </p:nvSpPr>
        <p:spPr>
          <a:xfrm>
            <a:off x="3777607" y="9428584"/>
            <a:ext cx="28899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e8106077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00" cy="334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g2e810607787_0_0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g2e810607787_0_0:notes"/>
          <p:cNvSpPr txBox="1">
            <a:spLocks noGrp="1"/>
          </p:cNvSpPr>
          <p:nvPr>
            <p:ph type="sldNum" idx="12"/>
          </p:nvPr>
        </p:nvSpPr>
        <p:spPr>
          <a:xfrm>
            <a:off x="3777607" y="9428584"/>
            <a:ext cx="28899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nl-NL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1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p11:notes"/>
          <p:cNvSpPr txBox="1">
            <a:spLocks noGrp="1"/>
          </p:cNvSpPr>
          <p:nvPr>
            <p:ph type="sldNum" idx="12"/>
          </p:nvPr>
        </p:nvSpPr>
        <p:spPr>
          <a:xfrm>
            <a:off x="3777607" y="9428584"/>
            <a:ext cx="28899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12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p12:notes"/>
          <p:cNvSpPr txBox="1">
            <a:spLocks noGrp="1"/>
          </p:cNvSpPr>
          <p:nvPr>
            <p:ph type="sldNum" idx="12"/>
          </p:nvPr>
        </p:nvSpPr>
        <p:spPr>
          <a:xfrm>
            <a:off x="3777607" y="9428584"/>
            <a:ext cx="28899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nl-NL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13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" name="Google Shape;321;p13:notes"/>
          <p:cNvSpPr txBox="1">
            <a:spLocks noGrp="1"/>
          </p:cNvSpPr>
          <p:nvPr>
            <p:ph type="sldNum" idx="12"/>
          </p:nvPr>
        </p:nvSpPr>
        <p:spPr>
          <a:xfrm>
            <a:off x="3777607" y="9428584"/>
            <a:ext cx="28899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nl-NL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14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p14:notes"/>
          <p:cNvSpPr txBox="1">
            <a:spLocks noGrp="1"/>
          </p:cNvSpPr>
          <p:nvPr>
            <p:ph type="sldNum" idx="12"/>
          </p:nvPr>
        </p:nvSpPr>
        <p:spPr>
          <a:xfrm>
            <a:off x="3777607" y="9428584"/>
            <a:ext cx="28899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nl-NL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15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" name="Google Shape;340;p15:notes"/>
          <p:cNvSpPr txBox="1">
            <a:spLocks noGrp="1"/>
          </p:cNvSpPr>
          <p:nvPr>
            <p:ph type="sldNum" idx="12"/>
          </p:nvPr>
        </p:nvSpPr>
        <p:spPr>
          <a:xfrm>
            <a:off x="3777607" y="9428584"/>
            <a:ext cx="28899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nl-NL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p16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8" name="Google Shape;348;p16:notes"/>
          <p:cNvSpPr txBox="1">
            <a:spLocks noGrp="1"/>
          </p:cNvSpPr>
          <p:nvPr>
            <p:ph type="sldNum" idx="12"/>
          </p:nvPr>
        </p:nvSpPr>
        <p:spPr>
          <a:xfrm>
            <a:off x="3777607" y="9428584"/>
            <a:ext cx="28899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nl-NL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3:notes"/>
          <p:cNvSpPr txBox="1">
            <a:spLocks noGrp="1"/>
          </p:cNvSpPr>
          <p:nvPr>
            <p:ph type="sldNum" idx="12"/>
          </p:nvPr>
        </p:nvSpPr>
        <p:spPr>
          <a:xfrm>
            <a:off x="3777607" y="9428584"/>
            <a:ext cx="28899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nl-NL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4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4:notes"/>
          <p:cNvSpPr txBox="1">
            <a:spLocks noGrp="1"/>
          </p:cNvSpPr>
          <p:nvPr>
            <p:ph type="sldNum" idx="12"/>
          </p:nvPr>
        </p:nvSpPr>
        <p:spPr>
          <a:xfrm>
            <a:off x="3777607" y="9428584"/>
            <a:ext cx="28899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5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5:notes"/>
          <p:cNvSpPr txBox="1">
            <a:spLocks noGrp="1"/>
          </p:cNvSpPr>
          <p:nvPr>
            <p:ph type="sldNum" idx="12"/>
          </p:nvPr>
        </p:nvSpPr>
        <p:spPr>
          <a:xfrm>
            <a:off x="3777607" y="9428584"/>
            <a:ext cx="28899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nl-NL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6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p6:notes"/>
          <p:cNvSpPr txBox="1">
            <a:spLocks noGrp="1"/>
          </p:cNvSpPr>
          <p:nvPr>
            <p:ph type="sldNum" idx="12"/>
          </p:nvPr>
        </p:nvSpPr>
        <p:spPr>
          <a:xfrm>
            <a:off x="3777607" y="9428584"/>
            <a:ext cx="28899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nl-NL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7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p7:notes"/>
          <p:cNvSpPr txBox="1">
            <a:spLocks noGrp="1"/>
          </p:cNvSpPr>
          <p:nvPr>
            <p:ph type="sldNum" idx="12"/>
          </p:nvPr>
        </p:nvSpPr>
        <p:spPr>
          <a:xfrm>
            <a:off x="3777607" y="9428584"/>
            <a:ext cx="28899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8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p8:notes"/>
          <p:cNvSpPr txBox="1">
            <a:spLocks noGrp="1"/>
          </p:cNvSpPr>
          <p:nvPr>
            <p:ph type="sldNum" idx="12"/>
          </p:nvPr>
        </p:nvSpPr>
        <p:spPr>
          <a:xfrm>
            <a:off x="3777607" y="9428584"/>
            <a:ext cx="28899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nl-NL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9:notes"/>
          <p:cNvSpPr txBox="1">
            <a:spLocks noGrp="1"/>
          </p:cNvSpPr>
          <p:nvPr>
            <p:ph type="body" idx="1"/>
          </p:nvPr>
        </p:nvSpPr>
        <p:spPr>
          <a:xfrm>
            <a:off x="666909" y="4777194"/>
            <a:ext cx="53352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p9:notes"/>
          <p:cNvSpPr txBox="1">
            <a:spLocks noGrp="1"/>
          </p:cNvSpPr>
          <p:nvPr>
            <p:ph type="sldNum" idx="12"/>
          </p:nvPr>
        </p:nvSpPr>
        <p:spPr>
          <a:xfrm>
            <a:off x="3777607" y="9428584"/>
            <a:ext cx="28899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nl-NL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15" name="Google Shape;1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60662" y="6252494"/>
            <a:ext cx="1281312" cy="35856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824103" y="4173619"/>
            <a:ext cx="89738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C05"/>
              </a:buClr>
              <a:buSzPts val="5400"/>
              <a:buFont typeface="Quicksand Medium"/>
              <a:buNone/>
              <a:defRPr sz="5400">
                <a:solidFill>
                  <a:srgbClr val="FF7C0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823940" y="5499182"/>
            <a:ext cx="8974138" cy="53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52B6D"/>
              </a:buClr>
              <a:buSzPts val="2400"/>
              <a:buFont typeface="Roboto"/>
              <a:buNone/>
              <a:defRPr sz="2400">
                <a:solidFill>
                  <a:srgbClr val="352B6D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>
            <a:spLocks noGrp="1"/>
          </p:cNvSpPr>
          <p:nvPr>
            <p:ph type="body" idx="3"/>
          </p:nvPr>
        </p:nvSpPr>
        <p:spPr>
          <a:xfrm>
            <a:off x="9105233" y="6263725"/>
            <a:ext cx="1469301" cy="34551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79200" rIns="91425" bIns="792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Image + text blue">
  <p:cSld name="1_Image + text blu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7"/>
          <p:cNvSpPr>
            <a:spLocks noGrp="1"/>
          </p:cNvSpPr>
          <p:nvPr>
            <p:ph type="pic" idx="2"/>
          </p:nvPr>
        </p:nvSpPr>
        <p:spPr>
          <a:xfrm>
            <a:off x="0" y="1"/>
            <a:ext cx="635317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7"/>
          <p:cNvSpPr txBox="1">
            <a:spLocks noGrp="1"/>
          </p:cNvSpPr>
          <p:nvPr>
            <p:ph type="body" idx="1"/>
          </p:nvPr>
        </p:nvSpPr>
        <p:spPr>
          <a:xfrm>
            <a:off x="1" y="1"/>
            <a:ext cx="121920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349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"/>
              <a:buFont typeface="Roboto"/>
              <a:buChar char="•"/>
              <a:defRPr sz="100">
                <a:solidFill>
                  <a:schemeClr val="accent1"/>
                </a:solidFill>
              </a:defRPr>
            </a:lvl1pPr>
            <a:lvl2pPr marL="914400" lvl="1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2pPr>
            <a:lvl3pPr marL="1371600" lvl="2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3pPr>
            <a:lvl4pPr marL="1828800" lvl="3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4pPr>
            <a:lvl5pPr marL="2286000" lvl="4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5pPr>
            <a:lvl6pPr marL="2743200" lvl="5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6pPr>
            <a:lvl7pPr marL="3200400" lvl="6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7pPr>
            <a:lvl8pPr marL="3657600" lvl="7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8pPr>
            <a:lvl9pPr marL="4114800" lvl="8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title"/>
          </p:nvPr>
        </p:nvSpPr>
        <p:spPr>
          <a:xfrm>
            <a:off x="577516" y="409748"/>
            <a:ext cx="10972800" cy="64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icksand Medium"/>
              <a:buNone/>
              <a:defRPr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body" idx="3"/>
          </p:nvPr>
        </p:nvSpPr>
        <p:spPr>
          <a:xfrm>
            <a:off x="5450305" y="1626785"/>
            <a:ext cx="6100011" cy="455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elements">
  <p:cSld name="3 elemen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>
            <a:spLocks noGrp="1"/>
          </p:cNvSpPr>
          <p:nvPr>
            <p:ph type="body" idx="1"/>
          </p:nvPr>
        </p:nvSpPr>
        <p:spPr>
          <a:xfrm>
            <a:off x="-1098088" y="1643355"/>
            <a:ext cx="5857338" cy="8914350"/>
          </a:xfrm>
          <a:prstGeom prst="roundRect">
            <a:avLst>
              <a:gd name="adj" fmla="val 20177"/>
            </a:avLst>
          </a:prstGeom>
          <a:blipFill rotWithShape="1">
            <a:blip r:embed="rId2">
              <a:alphaModFix/>
            </a:blip>
            <a:stretch>
              <a:fillRect/>
            </a:stretch>
          </a:blipFill>
          <a:ln w="9525" cap="flat" cmpd="sng">
            <a:solidFill>
              <a:srgbClr val="352B6D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"/>
              <a:buFont typeface="Roboto"/>
              <a:buNone/>
              <a:defRPr sz="100"/>
            </a:lvl1pPr>
            <a:lvl2pPr marL="914400" lvl="1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2pPr>
            <a:lvl3pPr marL="1371600" lvl="2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3pPr>
            <a:lvl4pPr marL="1828800" lvl="3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4pPr>
            <a:lvl5pPr marL="2286000" lvl="4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5pPr>
            <a:lvl6pPr marL="2743200" lvl="5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6pPr>
            <a:lvl7pPr marL="3200400" lvl="6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7pPr>
            <a:lvl8pPr marL="3657600" lvl="7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8pPr>
            <a:lvl9pPr marL="4114800" lvl="8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title"/>
          </p:nvPr>
        </p:nvSpPr>
        <p:spPr>
          <a:xfrm>
            <a:off x="366671" y="409748"/>
            <a:ext cx="11183645" cy="64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body" idx="2"/>
          </p:nvPr>
        </p:nvSpPr>
        <p:spPr>
          <a:xfrm>
            <a:off x="1830581" y="2336800"/>
            <a:ext cx="1582737" cy="1445487"/>
          </a:xfrm>
          <a:prstGeom prst="rect">
            <a:avLst/>
          </a:prstGeom>
          <a:solidFill>
            <a:srgbClr val="FF7C05"/>
          </a:solidFill>
          <a:ln w="9525" cap="flat" cmpd="sng">
            <a:solidFill>
              <a:srgbClr val="FF7C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"/>
              <a:buFont typeface="Arial"/>
              <a:buNone/>
              <a:defRPr sz="100"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body" idx="3"/>
          </p:nvPr>
        </p:nvSpPr>
        <p:spPr>
          <a:xfrm>
            <a:off x="5393171" y="2336800"/>
            <a:ext cx="1582737" cy="1445487"/>
          </a:xfrm>
          <a:prstGeom prst="rect">
            <a:avLst/>
          </a:prstGeom>
          <a:solidFill>
            <a:srgbClr val="352B6D"/>
          </a:solidFill>
          <a:ln w="9525" cap="flat" cmpd="sng">
            <a:solidFill>
              <a:srgbClr val="352B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"/>
              <a:buFont typeface="Arial"/>
              <a:buNone/>
              <a:defRPr sz="100"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body" idx="4"/>
          </p:nvPr>
        </p:nvSpPr>
        <p:spPr>
          <a:xfrm>
            <a:off x="8955762" y="2336800"/>
            <a:ext cx="1582737" cy="1445487"/>
          </a:xfrm>
          <a:prstGeom prst="rect">
            <a:avLst/>
          </a:prstGeom>
          <a:solidFill>
            <a:srgbClr val="FF7C05"/>
          </a:solidFill>
          <a:ln w="9525" cap="flat" cmpd="sng">
            <a:solidFill>
              <a:srgbClr val="FF7C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"/>
              <a:buFont typeface="Arial"/>
              <a:buNone/>
              <a:defRPr sz="100"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>
            <a:spLocks noGrp="1"/>
          </p:cNvSpPr>
          <p:nvPr>
            <p:ph type="pic" idx="5"/>
          </p:nvPr>
        </p:nvSpPr>
        <p:spPr>
          <a:xfrm>
            <a:off x="2050449" y="2514600"/>
            <a:ext cx="1143000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8"/>
          <p:cNvSpPr>
            <a:spLocks noGrp="1"/>
          </p:cNvSpPr>
          <p:nvPr>
            <p:ph type="pic" idx="6"/>
          </p:nvPr>
        </p:nvSpPr>
        <p:spPr>
          <a:xfrm>
            <a:off x="5613039" y="2514600"/>
            <a:ext cx="1143000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28"/>
          <p:cNvSpPr>
            <a:spLocks noGrp="1"/>
          </p:cNvSpPr>
          <p:nvPr>
            <p:ph type="pic" idx="7"/>
          </p:nvPr>
        </p:nvSpPr>
        <p:spPr>
          <a:xfrm>
            <a:off x="9175630" y="2514600"/>
            <a:ext cx="1143000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28"/>
          <p:cNvSpPr txBox="1">
            <a:spLocks noGrp="1"/>
          </p:cNvSpPr>
          <p:nvPr>
            <p:ph type="body" idx="8"/>
          </p:nvPr>
        </p:nvSpPr>
        <p:spPr>
          <a:xfrm>
            <a:off x="888331" y="4035425"/>
            <a:ext cx="3467100" cy="171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52B6D"/>
              </a:buClr>
              <a:buSzPts val="2000"/>
              <a:buFont typeface="Arial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body" idx="9"/>
          </p:nvPr>
        </p:nvSpPr>
        <p:spPr>
          <a:xfrm>
            <a:off x="4450989" y="4035425"/>
            <a:ext cx="3467100" cy="171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52B6D"/>
              </a:buClr>
              <a:buSzPts val="2000"/>
              <a:buFont typeface="Arial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body" idx="13"/>
          </p:nvPr>
        </p:nvSpPr>
        <p:spPr>
          <a:xfrm>
            <a:off x="8013580" y="4035425"/>
            <a:ext cx="3467100" cy="171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52B6D"/>
              </a:buClr>
              <a:buSzPts val="2000"/>
              <a:buFont typeface="Arial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elements">
  <p:cSld name="4 element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9"/>
          <p:cNvSpPr>
            <a:spLocks noGrp="1"/>
          </p:cNvSpPr>
          <p:nvPr>
            <p:ph type="body" idx="1"/>
          </p:nvPr>
        </p:nvSpPr>
        <p:spPr>
          <a:xfrm>
            <a:off x="7588156" y="1344259"/>
            <a:ext cx="5857338" cy="8914350"/>
          </a:xfrm>
          <a:prstGeom prst="roundRect">
            <a:avLst>
              <a:gd name="adj" fmla="val 20177"/>
            </a:avLst>
          </a:prstGeom>
          <a:blipFill rotWithShape="1">
            <a:blip r:embed="rId2">
              <a:alphaModFix/>
            </a:blip>
            <a:stretch>
              <a:fillRect/>
            </a:stretch>
          </a:blipFill>
          <a:ln w="9525" cap="flat" cmpd="sng">
            <a:solidFill>
              <a:srgbClr val="352B6D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"/>
              <a:buFont typeface="Roboto"/>
              <a:buNone/>
              <a:defRPr sz="100"/>
            </a:lvl1pPr>
            <a:lvl2pPr marL="914400" lvl="1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2pPr>
            <a:lvl3pPr marL="1371600" lvl="2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3pPr>
            <a:lvl4pPr marL="1828800" lvl="3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4pPr>
            <a:lvl5pPr marL="2286000" lvl="4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5pPr>
            <a:lvl6pPr marL="2743200" lvl="5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6pPr>
            <a:lvl7pPr marL="3200400" lvl="6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7pPr>
            <a:lvl8pPr marL="3657600" lvl="7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8pPr>
            <a:lvl9pPr marL="4114800" lvl="8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title"/>
          </p:nvPr>
        </p:nvSpPr>
        <p:spPr>
          <a:xfrm>
            <a:off x="366671" y="409748"/>
            <a:ext cx="11183645" cy="64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body" idx="2"/>
          </p:nvPr>
        </p:nvSpPr>
        <p:spPr>
          <a:xfrm>
            <a:off x="986725" y="2336800"/>
            <a:ext cx="1582737" cy="1445487"/>
          </a:xfrm>
          <a:prstGeom prst="rect">
            <a:avLst/>
          </a:prstGeom>
          <a:solidFill>
            <a:srgbClr val="FF7C05"/>
          </a:solidFill>
          <a:ln w="9525" cap="flat" cmpd="sng">
            <a:solidFill>
              <a:srgbClr val="FF7C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"/>
              <a:buFont typeface="Arial"/>
              <a:buNone/>
              <a:defRPr sz="1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>
            <a:spLocks noGrp="1"/>
          </p:cNvSpPr>
          <p:nvPr>
            <p:ph type="pic" idx="3"/>
          </p:nvPr>
        </p:nvSpPr>
        <p:spPr>
          <a:xfrm>
            <a:off x="1206593" y="2514600"/>
            <a:ext cx="1143000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29"/>
          <p:cNvSpPr txBox="1">
            <a:spLocks noGrp="1"/>
          </p:cNvSpPr>
          <p:nvPr>
            <p:ph type="body" idx="4"/>
          </p:nvPr>
        </p:nvSpPr>
        <p:spPr>
          <a:xfrm>
            <a:off x="548155" y="4035425"/>
            <a:ext cx="2459740" cy="171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52B6D"/>
              </a:buClr>
              <a:buSzPts val="2000"/>
              <a:buFont typeface="Arial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body" idx="5"/>
          </p:nvPr>
        </p:nvSpPr>
        <p:spPr>
          <a:xfrm>
            <a:off x="3850241" y="2336800"/>
            <a:ext cx="1582737" cy="1445487"/>
          </a:xfrm>
          <a:prstGeom prst="rect">
            <a:avLst/>
          </a:prstGeom>
          <a:solidFill>
            <a:srgbClr val="352B6D"/>
          </a:solidFill>
          <a:ln w="9525" cap="flat" cmpd="sng">
            <a:solidFill>
              <a:srgbClr val="352B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"/>
              <a:buFont typeface="Arial"/>
              <a:buNone/>
              <a:defRPr sz="1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>
            <a:spLocks noGrp="1"/>
          </p:cNvSpPr>
          <p:nvPr>
            <p:ph type="pic" idx="6"/>
          </p:nvPr>
        </p:nvSpPr>
        <p:spPr>
          <a:xfrm>
            <a:off x="4070109" y="2514600"/>
            <a:ext cx="1143000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29"/>
          <p:cNvSpPr txBox="1">
            <a:spLocks noGrp="1"/>
          </p:cNvSpPr>
          <p:nvPr>
            <p:ph type="body" idx="7"/>
          </p:nvPr>
        </p:nvSpPr>
        <p:spPr>
          <a:xfrm>
            <a:off x="3411671" y="4035425"/>
            <a:ext cx="2459740" cy="171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52B6D"/>
              </a:buClr>
              <a:buSzPts val="2000"/>
              <a:buFont typeface="Arial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body" idx="8"/>
          </p:nvPr>
        </p:nvSpPr>
        <p:spPr>
          <a:xfrm>
            <a:off x="6713757" y="2336800"/>
            <a:ext cx="1582737" cy="1445487"/>
          </a:xfrm>
          <a:prstGeom prst="rect">
            <a:avLst/>
          </a:prstGeom>
          <a:solidFill>
            <a:srgbClr val="FF7C05"/>
          </a:solidFill>
          <a:ln w="9525" cap="flat" cmpd="sng">
            <a:solidFill>
              <a:srgbClr val="FF7C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00"/>
              <a:buFont typeface="Arial"/>
              <a:buNone/>
              <a:defRPr sz="1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9"/>
          <p:cNvSpPr>
            <a:spLocks noGrp="1"/>
          </p:cNvSpPr>
          <p:nvPr>
            <p:ph type="pic" idx="9"/>
          </p:nvPr>
        </p:nvSpPr>
        <p:spPr>
          <a:xfrm>
            <a:off x="6933625" y="2514600"/>
            <a:ext cx="1143000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9"/>
          <p:cNvSpPr txBox="1">
            <a:spLocks noGrp="1"/>
          </p:cNvSpPr>
          <p:nvPr>
            <p:ph type="body" idx="13"/>
          </p:nvPr>
        </p:nvSpPr>
        <p:spPr>
          <a:xfrm>
            <a:off x="6275187" y="4035425"/>
            <a:ext cx="2459740" cy="171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52B6D"/>
              </a:buClr>
              <a:buSzPts val="2000"/>
              <a:buFont typeface="Arial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body" idx="14"/>
          </p:nvPr>
        </p:nvSpPr>
        <p:spPr>
          <a:xfrm>
            <a:off x="9577273" y="2336800"/>
            <a:ext cx="1582737" cy="1445487"/>
          </a:xfrm>
          <a:prstGeom prst="rect">
            <a:avLst/>
          </a:prstGeom>
          <a:solidFill>
            <a:srgbClr val="352B6D"/>
          </a:solidFill>
          <a:ln w="9525" cap="flat" cmpd="sng">
            <a:solidFill>
              <a:srgbClr val="352B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"/>
              <a:buFont typeface="Arial"/>
              <a:buNone/>
              <a:defRPr sz="100">
                <a:solidFill>
                  <a:schemeClr val="accent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9"/>
          <p:cNvSpPr>
            <a:spLocks noGrp="1"/>
          </p:cNvSpPr>
          <p:nvPr>
            <p:ph type="pic" idx="15"/>
          </p:nvPr>
        </p:nvSpPr>
        <p:spPr>
          <a:xfrm>
            <a:off x="9797141" y="2514600"/>
            <a:ext cx="1143000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29"/>
          <p:cNvSpPr txBox="1">
            <a:spLocks noGrp="1"/>
          </p:cNvSpPr>
          <p:nvPr>
            <p:ph type="body" idx="16"/>
          </p:nvPr>
        </p:nvSpPr>
        <p:spPr>
          <a:xfrm>
            <a:off x="9138703" y="4035425"/>
            <a:ext cx="2459740" cy="171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52B6D"/>
              </a:buClr>
              <a:buSzPts val="2000"/>
              <a:buFont typeface="Arial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elements + image orange">
  <p:cSld name="3 elements + image orang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0"/>
          <p:cNvSpPr>
            <a:spLocks noGrp="1"/>
          </p:cNvSpPr>
          <p:nvPr>
            <p:ph type="pic" idx="2"/>
          </p:nvPr>
        </p:nvSpPr>
        <p:spPr>
          <a:xfrm>
            <a:off x="349250" y="396875"/>
            <a:ext cx="11490325" cy="435924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3" name="Google Shape;103;p30"/>
          <p:cNvSpPr txBox="1">
            <a:spLocks noGrp="1"/>
          </p:cNvSpPr>
          <p:nvPr>
            <p:ph type="title"/>
          </p:nvPr>
        </p:nvSpPr>
        <p:spPr>
          <a:xfrm>
            <a:off x="641685" y="686475"/>
            <a:ext cx="10848474" cy="64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3600"/>
              <a:buFont typeface="Quicksand Medium"/>
              <a:buNone/>
              <a:defRPr>
                <a:solidFill>
                  <a:srgbClr val="352B6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4" name="Google Shape;104;p30"/>
          <p:cNvCxnSpPr/>
          <p:nvPr/>
        </p:nvCxnSpPr>
        <p:spPr>
          <a:xfrm>
            <a:off x="4267200" y="5456765"/>
            <a:ext cx="0" cy="850552"/>
          </a:xfrm>
          <a:prstGeom prst="straightConnector1">
            <a:avLst/>
          </a:prstGeom>
          <a:noFill/>
          <a:ln w="9525" cap="flat" cmpd="sng">
            <a:solidFill>
              <a:srgbClr val="352B6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" name="Google Shape;105;p30"/>
          <p:cNvCxnSpPr/>
          <p:nvPr/>
        </p:nvCxnSpPr>
        <p:spPr>
          <a:xfrm>
            <a:off x="7934632" y="5456765"/>
            <a:ext cx="0" cy="850552"/>
          </a:xfrm>
          <a:prstGeom prst="straightConnector1">
            <a:avLst/>
          </a:prstGeom>
          <a:noFill/>
          <a:ln w="9525" cap="flat" cmpd="sng">
            <a:solidFill>
              <a:srgbClr val="352B6D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06" name="Google Shape;106;p30"/>
          <p:cNvGrpSpPr/>
          <p:nvPr/>
        </p:nvGrpSpPr>
        <p:grpSpPr>
          <a:xfrm>
            <a:off x="814910" y="4756125"/>
            <a:ext cx="3257877" cy="1558695"/>
            <a:chOff x="611182" y="3567093"/>
            <a:chExt cx="2443408" cy="1169021"/>
          </a:xfrm>
        </p:grpSpPr>
        <p:sp>
          <p:nvSpPr>
            <p:cNvPr id="107" name="Google Shape;107;p30"/>
            <p:cNvSpPr/>
            <p:nvPr/>
          </p:nvSpPr>
          <p:spPr>
            <a:xfrm>
              <a:off x="611187" y="3567093"/>
              <a:ext cx="2443403" cy="1169021"/>
            </a:xfrm>
            <a:prstGeom prst="rect">
              <a:avLst/>
            </a:prstGeom>
            <a:solidFill>
              <a:srgbClr val="FF7C05">
                <a:alpha val="9725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08" name="Google Shape;108;p30"/>
            <p:cNvPicPr preferRelativeResize="0"/>
            <p:nvPr/>
          </p:nvPicPr>
          <p:blipFill rotWithShape="1">
            <a:blip r:embed="rId2">
              <a:alphaModFix/>
            </a:blip>
            <a:srcRect l="26971" t="24484"/>
            <a:stretch/>
          </p:blipFill>
          <p:spPr>
            <a:xfrm>
              <a:off x="611182" y="3567443"/>
              <a:ext cx="512362" cy="82069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9" name="Google Shape;109;p30"/>
          <p:cNvGrpSpPr/>
          <p:nvPr/>
        </p:nvGrpSpPr>
        <p:grpSpPr>
          <a:xfrm>
            <a:off x="8119210" y="4748623"/>
            <a:ext cx="3257873" cy="1566196"/>
            <a:chOff x="6089408" y="3561467"/>
            <a:chExt cx="2443405" cy="1174647"/>
          </a:xfrm>
        </p:grpSpPr>
        <p:sp>
          <p:nvSpPr>
            <p:cNvPr id="110" name="Google Shape;110;p30"/>
            <p:cNvSpPr/>
            <p:nvPr/>
          </p:nvSpPr>
          <p:spPr>
            <a:xfrm>
              <a:off x="6089410" y="3567093"/>
              <a:ext cx="2443403" cy="1169021"/>
            </a:xfrm>
            <a:prstGeom prst="rect">
              <a:avLst/>
            </a:prstGeom>
            <a:solidFill>
              <a:srgbClr val="FF7C05">
                <a:alpha val="9725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1" name="Google Shape;111;p30"/>
            <p:cNvPicPr preferRelativeResize="0"/>
            <p:nvPr/>
          </p:nvPicPr>
          <p:blipFill rotWithShape="1">
            <a:blip r:embed="rId2">
              <a:alphaModFix/>
            </a:blip>
            <a:srcRect l="26971" t="24484"/>
            <a:stretch/>
          </p:blipFill>
          <p:spPr>
            <a:xfrm>
              <a:off x="6089408" y="3561467"/>
              <a:ext cx="512362" cy="82069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2" name="Google Shape;112;p30"/>
          <p:cNvGrpSpPr/>
          <p:nvPr/>
        </p:nvGrpSpPr>
        <p:grpSpPr>
          <a:xfrm>
            <a:off x="4466331" y="4748623"/>
            <a:ext cx="3258604" cy="1558695"/>
            <a:chOff x="3349748" y="3561467"/>
            <a:chExt cx="2443953" cy="1169021"/>
          </a:xfrm>
        </p:grpSpPr>
        <p:sp>
          <p:nvSpPr>
            <p:cNvPr id="113" name="Google Shape;113;p30"/>
            <p:cNvSpPr/>
            <p:nvPr/>
          </p:nvSpPr>
          <p:spPr>
            <a:xfrm>
              <a:off x="3350298" y="3561467"/>
              <a:ext cx="2443403" cy="1169021"/>
            </a:xfrm>
            <a:prstGeom prst="rect">
              <a:avLst/>
            </a:prstGeom>
            <a:solidFill>
              <a:srgbClr val="FF7C05">
                <a:alpha val="9725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14" name="Google Shape;114;p30"/>
            <p:cNvPicPr preferRelativeResize="0"/>
            <p:nvPr/>
          </p:nvPicPr>
          <p:blipFill rotWithShape="1">
            <a:blip r:embed="rId2">
              <a:alphaModFix/>
            </a:blip>
            <a:srcRect l="26971" t="24484"/>
            <a:stretch/>
          </p:blipFill>
          <p:spPr>
            <a:xfrm>
              <a:off x="3349748" y="3561467"/>
              <a:ext cx="512362" cy="82069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5" name="Google Shape;115;p30"/>
          <p:cNvSpPr txBox="1">
            <a:spLocks noGrp="1"/>
          </p:cNvSpPr>
          <p:nvPr>
            <p:ph type="body" idx="1"/>
          </p:nvPr>
        </p:nvSpPr>
        <p:spPr>
          <a:xfrm>
            <a:off x="1910457" y="4268707"/>
            <a:ext cx="1066783" cy="97427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"/>
              <a:buFont typeface="Arial"/>
              <a:buNone/>
              <a:defRPr sz="1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30"/>
          <p:cNvSpPr>
            <a:spLocks noGrp="1"/>
          </p:cNvSpPr>
          <p:nvPr>
            <p:ph type="pic" idx="3"/>
          </p:nvPr>
        </p:nvSpPr>
        <p:spPr>
          <a:xfrm>
            <a:off x="2058651" y="4370647"/>
            <a:ext cx="770395" cy="770395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30"/>
          <p:cNvSpPr txBox="1">
            <a:spLocks noGrp="1"/>
          </p:cNvSpPr>
          <p:nvPr>
            <p:ph type="body" idx="4"/>
          </p:nvPr>
        </p:nvSpPr>
        <p:spPr>
          <a:xfrm>
            <a:off x="5561878" y="4268707"/>
            <a:ext cx="1066783" cy="97427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"/>
              <a:buFont typeface="Arial"/>
              <a:buNone/>
              <a:defRPr sz="1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30"/>
          <p:cNvSpPr>
            <a:spLocks noGrp="1"/>
          </p:cNvSpPr>
          <p:nvPr>
            <p:ph type="pic" idx="5"/>
          </p:nvPr>
        </p:nvSpPr>
        <p:spPr>
          <a:xfrm>
            <a:off x="5710072" y="4370647"/>
            <a:ext cx="770395" cy="770395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30"/>
          <p:cNvSpPr txBox="1">
            <a:spLocks noGrp="1"/>
          </p:cNvSpPr>
          <p:nvPr>
            <p:ph type="body" idx="6"/>
          </p:nvPr>
        </p:nvSpPr>
        <p:spPr>
          <a:xfrm>
            <a:off x="9210615" y="4268707"/>
            <a:ext cx="1066783" cy="97427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"/>
              <a:buFont typeface="Arial"/>
              <a:buNone/>
              <a:defRPr sz="1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30"/>
          <p:cNvSpPr>
            <a:spLocks noGrp="1"/>
          </p:cNvSpPr>
          <p:nvPr>
            <p:ph type="pic" idx="7"/>
          </p:nvPr>
        </p:nvSpPr>
        <p:spPr>
          <a:xfrm>
            <a:off x="9358809" y="4370647"/>
            <a:ext cx="770395" cy="770395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30"/>
          <p:cNvSpPr txBox="1">
            <a:spLocks noGrp="1"/>
          </p:cNvSpPr>
          <p:nvPr>
            <p:ph type="body" idx="8"/>
          </p:nvPr>
        </p:nvSpPr>
        <p:spPr>
          <a:xfrm>
            <a:off x="888331" y="5400804"/>
            <a:ext cx="3100166" cy="82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body" idx="9"/>
          </p:nvPr>
        </p:nvSpPr>
        <p:spPr>
          <a:xfrm>
            <a:off x="4545914" y="5400804"/>
            <a:ext cx="3100166" cy="82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30"/>
          <p:cNvSpPr txBox="1">
            <a:spLocks noGrp="1"/>
          </p:cNvSpPr>
          <p:nvPr>
            <p:ph type="body" idx="13"/>
          </p:nvPr>
        </p:nvSpPr>
        <p:spPr>
          <a:xfrm>
            <a:off x="8193923" y="5400804"/>
            <a:ext cx="3100166" cy="82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30"/>
          <p:cNvSpPr txBox="1">
            <a:spLocks noGrp="1"/>
          </p:cNvSpPr>
          <p:nvPr>
            <p:ph type="body" idx="14"/>
          </p:nvPr>
        </p:nvSpPr>
        <p:spPr>
          <a:xfrm>
            <a:off x="814910" y="1431784"/>
            <a:ext cx="702000" cy="0"/>
          </a:xfrm>
          <a:prstGeom prst="rect">
            <a:avLst/>
          </a:prstGeom>
          <a:noFill/>
          <a:ln w="76200" cap="rnd" cmpd="sng">
            <a:solidFill>
              <a:srgbClr val="FF7C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"/>
              <a:buFont typeface="Arial"/>
              <a:buNone/>
              <a:defRPr sz="1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elements + image">
  <p:cSld name="3 elements + imag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1"/>
          <p:cNvSpPr txBox="1">
            <a:spLocks noGrp="1"/>
          </p:cNvSpPr>
          <p:nvPr>
            <p:ph type="title"/>
          </p:nvPr>
        </p:nvSpPr>
        <p:spPr>
          <a:xfrm>
            <a:off x="366671" y="409748"/>
            <a:ext cx="11183645" cy="64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1"/>
          <p:cNvSpPr>
            <a:spLocks noGrp="1"/>
          </p:cNvSpPr>
          <p:nvPr>
            <p:ph type="pic" idx="2"/>
          </p:nvPr>
        </p:nvSpPr>
        <p:spPr>
          <a:xfrm>
            <a:off x="0" y="1669290"/>
            <a:ext cx="12192000" cy="453213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1189120" y="2466474"/>
            <a:ext cx="2865522" cy="2875966"/>
          </a:xfrm>
          <a:prstGeom prst="rect">
            <a:avLst/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52B6D"/>
              </a:buClr>
              <a:buSzPts val="2000"/>
              <a:buFont typeface="Arial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body" idx="3"/>
          </p:nvPr>
        </p:nvSpPr>
        <p:spPr>
          <a:xfrm>
            <a:off x="4751778" y="2466474"/>
            <a:ext cx="2865522" cy="2875966"/>
          </a:xfrm>
          <a:prstGeom prst="rect">
            <a:avLst/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52B6D"/>
              </a:buClr>
              <a:buSzPts val="2000"/>
              <a:buFont typeface="Arial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31"/>
          <p:cNvSpPr txBox="1">
            <a:spLocks noGrp="1"/>
          </p:cNvSpPr>
          <p:nvPr>
            <p:ph type="body" idx="4"/>
          </p:nvPr>
        </p:nvSpPr>
        <p:spPr>
          <a:xfrm>
            <a:off x="8314369" y="2466474"/>
            <a:ext cx="2865522" cy="2875966"/>
          </a:xfrm>
          <a:prstGeom prst="rect">
            <a:avLst/>
          </a:prstGeom>
          <a:solidFill>
            <a:schemeClr val="lt1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52B6D"/>
              </a:buClr>
              <a:buSzPts val="2000"/>
              <a:buFont typeface="Arial"/>
              <a:buNone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31"/>
          <p:cNvSpPr>
            <a:spLocks noGrp="1"/>
          </p:cNvSpPr>
          <p:nvPr>
            <p:ph type="pic" idx="5"/>
          </p:nvPr>
        </p:nvSpPr>
        <p:spPr>
          <a:xfrm>
            <a:off x="2050449" y="2857500"/>
            <a:ext cx="1143000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31"/>
          <p:cNvSpPr>
            <a:spLocks noGrp="1"/>
          </p:cNvSpPr>
          <p:nvPr>
            <p:ph type="pic" idx="6"/>
          </p:nvPr>
        </p:nvSpPr>
        <p:spPr>
          <a:xfrm>
            <a:off x="5613039" y="2857500"/>
            <a:ext cx="1143000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31"/>
          <p:cNvSpPr>
            <a:spLocks noGrp="1"/>
          </p:cNvSpPr>
          <p:nvPr>
            <p:ph type="pic" idx="7"/>
          </p:nvPr>
        </p:nvSpPr>
        <p:spPr>
          <a:xfrm>
            <a:off x="9175630" y="2857500"/>
            <a:ext cx="1143000" cy="1143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2"/>
          <p:cNvSpPr>
            <a:spLocks noGrp="1"/>
          </p:cNvSpPr>
          <p:nvPr>
            <p:ph type="pic" idx="2"/>
          </p:nvPr>
        </p:nvSpPr>
        <p:spPr>
          <a:xfrm>
            <a:off x="6737683" y="561860"/>
            <a:ext cx="4874095" cy="6296140"/>
          </a:xfrm>
          <a:prstGeom prst="round2SameRect">
            <a:avLst>
              <a:gd name="adj1" fmla="val 6492"/>
              <a:gd name="adj2" fmla="val 0"/>
            </a:avLst>
          </a:prstGeom>
          <a:solidFill>
            <a:srgbClr val="F2F2F2"/>
          </a:solidFill>
          <a:ln>
            <a:noFill/>
          </a:ln>
        </p:spPr>
      </p:sp>
      <p:sp>
        <p:nvSpPr>
          <p:cNvPr id="136" name="Google Shape;136;p32"/>
          <p:cNvSpPr txBox="1">
            <a:spLocks noGrp="1"/>
          </p:cNvSpPr>
          <p:nvPr>
            <p:ph type="title"/>
          </p:nvPr>
        </p:nvSpPr>
        <p:spPr>
          <a:xfrm>
            <a:off x="1958976" y="1813667"/>
            <a:ext cx="4985655" cy="3320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5400"/>
              <a:buFont typeface="Quicksand Medium"/>
              <a:buNone/>
              <a:defRPr sz="5400">
                <a:solidFill>
                  <a:srgbClr val="352B6D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2"/>
          <p:cNvSpPr txBox="1">
            <a:spLocks noGrp="1"/>
          </p:cNvSpPr>
          <p:nvPr>
            <p:ph type="body" idx="1"/>
          </p:nvPr>
        </p:nvSpPr>
        <p:spPr>
          <a:xfrm>
            <a:off x="1958976" y="5188423"/>
            <a:ext cx="4985655" cy="53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52B6D"/>
              </a:buClr>
              <a:buSzPts val="1800"/>
              <a:buFont typeface="Roboto"/>
              <a:buNone/>
              <a:defRPr sz="1800">
                <a:solidFill>
                  <a:srgbClr val="352B6D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32"/>
          <p:cNvSpPr>
            <a:spLocks noGrp="1"/>
          </p:cNvSpPr>
          <p:nvPr>
            <p:ph type="body" idx="3"/>
          </p:nvPr>
        </p:nvSpPr>
        <p:spPr>
          <a:xfrm>
            <a:off x="846365" y="1253213"/>
            <a:ext cx="439286" cy="668554"/>
          </a:xfrm>
          <a:prstGeom prst="roundRect">
            <a:avLst>
              <a:gd name="adj" fmla="val 20177"/>
            </a:avLst>
          </a:prstGeom>
          <a:blipFill rotWithShape="1">
            <a:blip r:embed="rId2">
              <a:alphaModFix/>
            </a:blip>
            <a:stretch>
              <a:fillRect/>
            </a:stretch>
          </a:blipFill>
          <a:ln w="9525" cap="flat" cmpd="sng">
            <a:solidFill>
              <a:srgbClr val="352B6D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32"/>
          <p:cNvSpPr>
            <a:spLocks noGrp="1"/>
          </p:cNvSpPr>
          <p:nvPr>
            <p:ph type="body" idx="4"/>
          </p:nvPr>
        </p:nvSpPr>
        <p:spPr>
          <a:xfrm>
            <a:off x="1277692" y="1253213"/>
            <a:ext cx="439286" cy="668554"/>
          </a:xfrm>
          <a:prstGeom prst="roundRect">
            <a:avLst>
              <a:gd name="adj" fmla="val 2017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352B6D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Roboto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>
            <a:spLocks noGrp="1"/>
          </p:cNvSpPr>
          <p:nvPr>
            <p:ph type="body" idx="5"/>
          </p:nvPr>
        </p:nvSpPr>
        <p:spPr>
          <a:xfrm>
            <a:off x="-1021103" y="-491317"/>
            <a:ext cx="5936496" cy="9034816"/>
          </a:xfrm>
          <a:prstGeom prst="roundRect">
            <a:avLst>
              <a:gd name="adj" fmla="val 20177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9525" cap="flat" cmpd="sng">
            <a:solidFill>
              <a:srgbClr val="352B6D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"/>
              <a:buFont typeface="Roboto"/>
              <a:buNone/>
              <a:defRPr sz="100"/>
            </a:lvl1pPr>
            <a:lvl2pPr marL="914400" lvl="1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2pPr>
            <a:lvl3pPr marL="1371600" lvl="2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3pPr>
            <a:lvl4pPr marL="1828800" lvl="3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4pPr>
            <a:lvl5pPr marL="2286000" lvl="4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5pPr>
            <a:lvl6pPr marL="2743200" lvl="5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6pPr>
            <a:lvl7pPr marL="3200400" lvl="6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7pPr>
            <a:lvl8pPr marL="3657600" lvl="7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8pPr>
            <a:lvl9pPr marL="4114800" lvl="8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deo">
  <p:cSld name="Video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3"/>
          <p:cNvSpPr>
            <a:spLocks noGrp="1"/>
          </p:cNvSpPr>
          <p:nvPr>
            <p:ph type="media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52B6D"/>
              </a:buClr>
              <a:buSzPts val="1600"/>
              <a:buFont typeface="Roboto"/>
              <a:buNone/>
              <a:defRPr sz="1600" b="0" i="0" u="none" strike="noStrike" cap="none">
                <a:solidFill>
                  <a:srgbClr val="352B6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2400"/>
              <a:buFont typeface="Roboto"/>
              <a:buChar char="•"/>
              <a:defRPr sz="2400" b="0" i="0" u="none" strike="noStrike" cap="none">
                <a:solidFill>
                  <a:srgbClr val="352B6D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2000"/>
              <a:buFont typeface="Roboto"/>
              <a:buChar char="•"/>
              <a:defRPr sz="2000" b="0" i="0" u="none" strike="noStrike" cap="none">
                <a:solidFill>
                  <a:srgbClr val="352B6D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Font typeface="Roboto"/>
              <a:buChar char="•"/>
              <a:defRPr sz="1800" b="0" i="0" u="none" strike="noStrike" cap="none">
                <a:solidFill>
                  <a:srgbClr val="352B6D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Font typeface="Roboto"/>
              <a:buChar char="•"/>
              <a:defRPr sz="1800" b="0" i="0" u="none" strike="noStrike" cap="none">
                <a:solidFill>
                  <a:srgbClr val="352B6D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3" name="Google Shape;143;p33"/>
          <p:cNvSpPr txBox="1">
            <a:spLocks noGrp="1"/>
          </p:cNvSpPr>
          <p:nvPr>
            <p:ph type="body" idx="1"/>
          </p:nvPr>
        </p:nvSpPr>
        <p:spPr>
          <a:xfrm>
            <a:off x="5828566" y="3602890"/>
            <a:ext cx="534871" cy="53487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3"/>
              <a:buFont typeface="Roboto"/>
              <a:buNone/>
              <a:defRPr sz="133"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33"/>
          <p:cNvSpPr txBox="1">
            <a:spLocks noGrp="1"/>
          </p:cNvSpPr>
          <p:nvPr>
            <p:ph type="body" idx="3"/>
          </p:nvPr>
        </p:nvSpPr>
        <p:spPr>
          <a:xfrm>
            <a:off x="420284" y="3870325"/>
            <a:ext cx="504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3"/>
              <a:buFont typeface="Roboto"/>
              <a:buNone/>
              <a:defRPr sz="133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2400"/>
              <a:buFont typeface="Roboto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33"/>
          <p:cNvSpPr txBox="1">
            <a:spLocks noGrp="1"/>
          </p:cNvSpPr>
          <p:nvPr>
            <p:ph type="body" idx="4"/>
          </p:nvPr>
        </p:nvSpPr>
        <p:spPr>
          <a:xfrm>
            <a:off x="6731716" y="3870325"/>
            <a:ext cx="504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3"/>
              <a:buFont typeface="Roboto"/>
              <a:buNone/>
              <a:defRPr sz="133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2400"/>
              <a:buFont typeface="Roboto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Result">
  <p:cSld name="1_Resul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4"/>
          <p:cNvSpPr>
            <a:spLocks noGrp="1"/>
          </p:cNvSpPr>
          <p:nvPr>
            <p:ph type="pic" idx="2"/>
          </p:nvPr>
        </p:nvSpPr>
        <p:spPr>
          <a:xfrm>
            <a:off x="0" y="-9001"/>
            <a:ext cx="8432800" cy="6867001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34"/>
          <p:cNvSpPr txBox="1">
            <a:spLocks noGrp="1"/>
          </p:cNvSpPr>
          <p:nvPr>
            <p:ph type="body" idx="1"/>
          </p:nvPr>
        </p:nvSpPr>
        <p:spPr>
          <a:xfrm>
            <a:off x="1" y="1"/>
            <a:ext cx="121920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349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"/>
              <a:buFont typeface="Roboto"/>
              <a:buChar char="•"/>
              <a:defRPr sz="100"/>
            </a:lvl1pPr>
            <a:lvl2pPr marL="914400" lvl="1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2pPr>
            <a:lvl3pPr marL="1371600" lvl="2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3pPr>
            <a:lvl4pPr marL="1828800" lvl="3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4pPr>
            <a:lvl5pPr marL="2286000" lvl="4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5pPr>
            <a:lvl6pPr marL="2743200" lvl="5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6pPr>
            <a:lvl7pPr marL="3200400" lvl="6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7pPr>
            <a:lvl8pPr marL="3657600" lvl="7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8pPr>
            <a:lvl9pPr marL="4114800" lvl="8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9pPr>
          </a:lstStyle>
          <a:p>
            <a:endParaRPr/>
          </a:p>
        </p:txBody>
      </p:sp>
      <p:sp>
        <p:nvSpPr>
          <p:cNvPr id="149" name="Google Shape;149;p34"/>
          <p:cNvSpPr txBox="1">
            <a:spLocks noGrp="1"/>
          </p:cNvSpPr>
          <p:nvPr>
            <p:ph type="title"/>
          </p:nvPr>
        </p:nvSpPr>
        <p:spPr>
          <a:xfrm>
            <a:off x="7387770" y="409748"/>
            <a:ext cx="4162546" cy="64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icksan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4"/>
          <p:cNvSpPr>
            <a:spLocks noGrp="1"/>
          </p:cNvSpPr>
          <p:nvPr>
            <p:ph type="pic" idx="3"/>
          </p:nvPr>
        </p:nvSpPr>
        <p:spPr>
          <a:xfrm>
            <a:off x="8723968" y="2046514"/>
            <a:ext cx="1509988" cy="1509988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34"/>
          <p:cNvSpPr txBox="1">
            <a:spLocks noGrp="1"/>
          </p:cNvSpPr>
          <p:nvPr>
            <p:ph type="body" idx="4"/>
          </p:nvPr>
        </p:nvSpPr>
        <p:spPr>
          <a:xfrm>
            <a:off x="7407275" y="3842657"/>
            <a:ext cx="4143375" cy="1048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sz="6600" b="1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34"/>
          <p:cNvSpPr txBox="1">
            <a:spLocks noGrp="1"/>
          </p:cNvSpPr>
          <p:nvPr>
            <p:ph type="body" idx="5"/>
          </p:nvPr>
        </p:nvSpPr>
        <p:spPr>
          <a:xfrm>
            <a:off x="7406940" y="5032463"/>
            <a:ext cx="4143375" cy="1048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34"/>
          <p:cNvSpPr>
            <a:spLocks noGrp="1"/>
          </p:cNvSpPr>
          <p:nvPr>
            <p:ph type="body" idx="6"/>
          </p:nvPr>
        </p:nvSpPr>
        <p:spPr>
          <a:xfrm>
            <a:off x="2067252" y="-1294911"/>
            <a:ext cx="3103933" cy="4723911"/>
          </a:xfrm>
          <a:prstGeom prst="roundRect">
            <a:avLst>
              <a:gd name="adj" fmla="val 2017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352B6D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"/>
              <a:buFont typeface="Roboto"/>
              <a:buNone/>
              <a:defRPr sz="100"/>
            </a:lvl1pPr>
            <a:lvl2pPr marL="914400" lvl="1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2pPr>
            <a:lvl3pPr marL="1371600" lvl="2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3pPr>
            <a:lvl4pPr marL="1828800" lvl="3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4pPr>
            <a:lvl5pPr marL="2286000" lvl="4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5pPr>
            <a:lvl6pPr marL="2743200" lvl="5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6pPr>
            <a:lvl7pPr marL="3200400" lvl="6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7pPr>
            <a:lvl8pPr marL="3657600" lvl="7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8pPr>
            <a:lvl9pPr marL="4114800" lvl="8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Result">
  <p:cSld name="2_Resul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5"/>
          <p:cNvSpPr>
            <a:spLocks noGrp="1"/>
          </p:cNvSpPr>
          <p:nvPr>
            <p:ph type="pic" idx="2"/>
          </p:nvPr>
        </p:nvSpPr>
        <p:spPr>
          <a:xfrm>
            <a:off x="0" y="-9001"/>
            <a:ext cx="8432800" cy="6867001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p35"/>
          <p:cNvSpPr txBox="1">
            <a:spLocks noGrp="1"/>
          </p:cNvSpPr>
          <p:nvPr>
            <p:ph type="body" idx="1"/>
          </p:nvPr>
        </p:nvSpPr>
        <p:spPr>
          <a:xfrm>
            <a:off x="1" y="1"/>
            <a:ext cx="121920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l="24807" t="-533" r="-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349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"/>
              <a:buFont typeface="Roboto"/>
              <a:buChar char="•"/>
              <a:defRPr sz="100"/>
            </a:lvl1pPr>
            <a:lvl2pPr marL="914400" lvl="1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2pPr>
            <a:lvl3pPr marL="1371600" lvl="2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3pPr>
            <a:lvl4pPr marL="1828800" lvl="3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4pPr>
            <a:lvl5pPr marL="2286000" lvl="4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5pPr>
            <a:lvl6pPr marL="2743200" lvl="5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6pPr>
            <a:lvl7pPr marL="3200400" lvl="6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7pPr>
            <a:lvl8pPr marL="3657600" lvl="7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8pPr>
            <a:lvl9pPr marL="4114800" lvl="8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9pPr>
          </a:lstStyle>
          <a:p>
            <a:endParaRPr/>
          </a:p>
        </p:txBody>
      </p:sp>
      <p:sp>
        <p:nvSpPr>
          <p:cNvPr id="157" name="Google Shape;157;p35"/>
          <p:cNvSpPr txBox="1">
            <a:spLocks noGrp="1"/>
          </p:cNvSpPr>
          <p:nvPr>
            <p:ph type="title"/>
          </p:nvPr>
        </p:nvSpPr>
        <p:spPr>
          <a:xfrm>
            <a:off x="7387770" y="409748"/>
            <a:ext cx="4162546" cy="64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icksand Medium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5"/>
          <p:cNvSpPr>
            <a:spLocks noGrp="1"/>
          </p:cNvSpPr>
          <p:nvPr>
            <p:ph type="pic" idx="3"/>
          </p:nvPr>
        </p:nvSpPr>
        <p:spPr>
          <a:xfrm>
            <a:off x="8723968" y="2046514"/>
            <a:ext cx="1509988" cy="1509988"/>
          </a:xfrm>
          <a:prstGeom prst="rect">
            <a:avLst/>
          </a:prstGeom>
          <a:noFill/>
          <a:ln>
            <a:noFill/>
          </a:ln>
        </p:spPr>
      </p:sp>
      <p:sp>
        <p:nvSpPr>
          <p:cNvPr id="159" name="Google Shape;159;p35"/>
          <p:cNvSpPr txBox="1">
            <a:spLocks noGrp="1"/>
          </p:cNvSpPr>
          <p:nvPr>
            <p:ph type="body" idx="4"/>
          </p:nvPr>
        </p:nvSpPr>
        <p:spPr>
          <a:xfrm>
            <a:off x="7407275" y="3842657"/>
            <a:ext cx="4143375" cy="1048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  <a:defRPr sz="6600" b="1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5"/>
          </p:nvPr>
        </p:nvSpPr>
        <p:spPr>
          <a:xfrm>
            <a:off x="7406940" y="5032463"/>
            <a:ext cx="4143375" cy="1048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>
            <a:spLocks noGrp="1"/>
          </p:cNvSpPr>
          <p:nvPr>
            <p:ph type="body" idx="6"/>
          </p:nvPr>
        </p:nvSpPr>
        <p:spPr>
          <a:xfrm>
            <a:off x="2067252" y="-1294911"/>
            <a:ext cx="3103933" cy="4723911"/>
          </a:xfrm>
          <a:prstGeom prst="roundRect">
            <a:avLst>
              <a:gd name="adj" fmla="val 2017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352B6D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"/>
              <a:buFont typeface="Roboto"/>
              <a:buNone/>
              <a:defRPr sz="100"/>
            </a:lvl1pPr>
            <a:lvl2pPr marL="914400" lvl="1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2pPr>
            <a:lvl3pPr marL="1371600" lvl="2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3pPr>
            <a:lvl4pPr marL="1828800" lvl="3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4pPr>
            <a:lvl5pPr marL="2286000" lvl="4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5pPr>
            <a:lvl6pPr marL="2743200" lvl="5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6pPr>
            <a:lvl7pPr marL="3200400" lvl="6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7pPr>
            <a:lvl8pPr marL="3657600" lvl="7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8pPr>
            <a:lvl9pPr marL="4114800" lvl="8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pty">
  <p:cSld name="Empty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 ">
  <p:cSld name="Table of contents 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title"/>
          </p:nvPr>
        </p:nvSpPr>
        <p:spPr>
          <a:xfrm>
            <a:off x="3951513" y="697426"/>
            <a:ext cx="1063467" cy="729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C05"/>
              </a:buClr>
              <a:buSzPts val="4000"/>
              <a:buFont typeface="Roboto"/>
              <a:buNone/>
              <a:defRPr sz="5333" b="1">
                <a:solidFill>
                  <a:srgbClr val="FF7C0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 idx="2"/>
          </p:nvPr>
        </p:nvSpPr>
        <p:spPr>
          <a:xfrm>
            <a:off x="3951513" y="1639917"/>
            <a:ext cx="1063467" cy="729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C05"/>
              </a:buClr>
              <a:buSzPts val="4000"/>
              <a:buFont typeface="Roboto"/>
              <a:buNone/>
              <a:defRPr sz="5333" b="1">
                <a:solidFill>
                  <a:srgbClr val="FF7C0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title" idx="3"/>
          </p:nvPr>
        </p:nvSpPr>
        <p:spPr>
          <a:xfrm>
            <a:off x="3951513" y="3524899"/>
            <a:ext cx="1063467" cy="729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C05"/>
              </a:buClr>
              <a:buSzPts val="4000"/>
              <a:buFont typeface="Roboto"/>
              <a:buNone/>
              <a:defRPr sz="5333" b="1">
                <a:solidFill>
                  <a:srgbClr val="FF7C0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title" idx="4"/>
          </p:nvPr>
        </p:nvSpPr>
        <p:spPr>
          <a:xfrm>
            <a:off x="3951513" y="5409880"/>
            <a:ext cx="1063467" cy="729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C05"/>
              </a:buClr>
              <a:buSzPts val="4000"/>
              <a:buFont typeface="Roboto"/>
              <a:buNone/>
              <a:defRPr sz="5333" b="1">
                <a:solidFill>
                  <a:srgbClr val="FF7C0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title" idx="5"/>
          </p:nvPr>
        </p:nvSpPr>
        <p:spPr>
          <a:xfrm>
            <a:off x="3951513" y="2582408"/>
            <a:ext cx="1063467" cy="729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C05"/>
              </a:buClr>
              <a:buSzPts val="4000"/>
              <a:buFont typeface="Roboto"/>
              <a:buNone/>
              <a:defRPr sz="5333" b="1">
                <a:solidFill>
                  <a:srgbClr val="FF7C0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title" idx="6"/>
          </p:nvPr>
        </p:nvSpPr>
        <p:spPr>
          <a:xfrm>
            <a:off x="3951513" y="4467390"/>
            <a:ext cx="1063467" cy="729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C05"/>
              </a:buClr>
              <a:buSzPts val="4000"/>
              <a:buFont typeface="Roboto"/>
              <a:buNone/>
              <a:defRPr sz="5333" b="1">
                <a:solidFill>
                  <a:srgbClr val="FF7C0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ctrTitle" idx="7"/>
          </p:nvPr>
        </p:nvSpPr>
        <p:spPr>
          <a:xfrm>
            <a:off x="617420" y="1928322"/>
            <a:ext cx="3089166" cy="167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1800"/>
              <a:buFont typeface="Quicksand Medium"/>
              <a:buNone/>
              <a:defRPr sz="4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5156427" y="1639888"/>
            <a:ext cx="619193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1800"/>
              <a:buFont typeface="Roboto"/>
              <a:buNone/>
              <a:defRPr sz="2400" b="0">
                <a:solidFill>
                  <a:srgbClr val="352B6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1800"/>
              <a:buFont typeface="Quicksand Medium"/>
              <a:buNone/>
              <a:defRPr sz="2400" b="0">
                <a:solidFill>
                  <a:srgbClr val="352B6D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1800"/>
              <a:buFont typeface="Quicksand Medium"/>
              <a:buNone/>
              <a:defRPr sz="2400" b="0">
                <a:solidFill>
                  <a:srgbClr val="352B6D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1800"/>
              <a:buFont typeface="Quicksand Medium"/>
              <a:buNone/>
              <a:defRPr sz="2400" b="0">
                <a:solidFill>
                  <a:srgbClr val="352B6D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1800"/>
              <a:buFont typeface="Quicksand Medium"/>
              <a:buNone/>
              <a:defRPr sz="2400" b="0">
                <a:solidFill>
                  <a:srgbClr val="352B6D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8"/>
          </p:nvPr>
        </p:nvSpPr>
        <p:spPr>
          <a:xfrm>
            <a:off x="5156427" y="2582408"/>
            <a:ext cx="619193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1800"/>
              <a:buFont typeface="Roboto"/>
              <a:buNone/>
              <a:defRPr sz="2400" b="0">
                <a:solidFill>
                  <a:srgbClr val="352B6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1800"/>
              <a:buFont typeface="Quicksand Medium"/>
              <a:buNone/>
              <a:defRPr sz="2400" b="0">
                <a:solidFill>
                  <a:srgbClr val="352B6D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1800"/>
              <a:buFont typeface="Quicksand Medium"/>
              <a:buNone/>
              <a:defRPr sz="2400" b="0">
                <a:solidFill>
                  <a:srgbClr val="352B6D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1800"/>
              <a:buFont typeface="Quicksand Medium"/>
              <a:buNone/>
              <a:defRPr sz="2400" b="0">
                <a:solidFill>
                  <a:srgbClr val="352B6D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1800"/>
              <a:buFont typeface="Quicksand Medium"/>
              <a:buNone/>
              <a:defRPr sz="2400" b="0">
                <a:solidFill>
                  <a:srgbClr val="352B6D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9"/>
          </p:nvPr>
        </p:nvSpPr>
        <p:spPr>
          <a:xfrm>
            <a:off x="5156427" y="3524123"/>
            <a:ext cx="619193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1800"/>
              <a:buFont typeface="Roboto"/>
              <a:buNone/>
              <a:defRPr sz="2400" b="0">
                <a:solidFill>
                  <a:srgbClr val="352B6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1800"/>
              <a:buFont typeface="Quicksand Medium"/>
              <a:buNone/>
              <a:defRPr sz="2400" b="0">
                <a:solidFill>
                  <a:srgbClr val="352B6D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1800"/>
              <a:buFont typeface="Quicksand Medium"/>
              <a:buNone/>
              <a:defRPr sz="2400" b="0">
                <a:solidFill>
                  <a:srgbClr val="352B6D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1800"/>
              <a:buFont typeface="Quicksand Medium"/>
              <a:buNone/>
              <a:defRPr sz="2400" b="0">
                <a:solidFill>
                  <a:srgbClr val="352B6D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1800"/>
              <a:buFont typeface="Quicksand Medium"/>
              <a:buNone/>
              <a:defRPr sz="2400" b="0">
                <a:solidFill>
                  <a:srgbClr val="352B6D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13"/>
          </p:nvPr>
        </p:nvSpPr>
        <p:spPr>
          <a:xfrm>
            <a:off x="5156427" y="4467002"/>
            <a:ext cx="619193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1800"/>
              <a:buFont typeface="Roboto"/>
              <a:buNone/>
              <a:defRPr sz="2400" b="0">
                <a:solidFill>
                  <a:srgbClr val="352B6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1800"/>
              <a:buFont typeface="Quicksand Medium"/>
              <a:buNone/>
              <a:defRPr sz="2400" b="0">
                <a:solidFill>
                  <a:srgbClr val="352B6D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1800"/>
              <a:buFont typeface="Quicksand Medium"/>
              <a:buNone/>
              <a:defRPr sz="2400" b="0">
                <a:solidFill>
                  <a:srgbClr val="352B6D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1800"/>
              <a:buFont typeface="Quicksand Medium"/>
              <a:buNone/>
              <a:defRPr sz="2400" b="0">
                <a:solidFill>
                  <a:srgbClr val="352B6D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1800"/>
              <a:buFont typeface="Quicksand Medium"/>
              <a:buNone/>
              <a:defRPr sz="2400" b="0">
                <a:solidFill>
                  <a:srgbClr val="352B6D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4"/>
          </p:nvPr>
        </p:nvSpPr>
        <p:spPr>
          <a:xfrm>
            <a:off x="5156427" y="5409880"/>
            <a:ext cx="619193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1800"/>
              <a:buFont typeface="Roboto"/>
              <a:buNone/>
              <a:defRPr sz="2400" b="0">
                <a:solidFill>
                  <a:srgbClr val="352B6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1800"/>
              <a:buFont typeface="Quicksand Medium"/>
              <a:buNone/>
              <a:defRPr sz="2400" b="0">
                <a:solidFill>
                  <a:srgbClr val="352B6D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1800"/>
              <a:buFont typeface="Quicksand Medium"/>
              <a:buNone/>
              <a:defRPr sz="2400" b="0">
                <a:solidFill>
                  <a:srgbClr val="352B6D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1800"/>
              <a:buFont typeface="Quicksand Medium"/>
              <a:buNone/>
              <a:defRPr sz="2400" b="0">
                <a:solidFill>
                  <a:srgbClr val="352B6D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1800"/>
              <a:buFont typeface="Quicksand Medium"/>
              <a:buNone/>
              <a:defRPr sz="2400" b="0">
                <a:solidFill>
                  <a:srgbClr val="352B6D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5"/>
          </p:nvPr>
        </p:nvSpPr>
        <p:spPr>
          <a:xfrm>
            <a:off x="5156427" y="696650"/>
            <a:ext cx="619193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1800"/>
              <a:buFont typeface="Roboto"/>
              <a:buNone/>
              <a:defRPr sz="2400" b="0">
                <a:solidFill>
                  <a:srgbClr val="352B6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1800"/>
              <a:buFont typeface="Quicksand Medium"/>
              <a:buNone/>
              <a:defRPr sz="2400" b="0">
                <a:solidFill>
                  <a:srgbClr val="352B6D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1800"/>
              <a:buFont typeface="Quicksand Medium"/>
              <a:buNone/>
              <a:defRPr sz="2400" b="0">
                <a:solidFill>
                  <a:srgbClr val="352B6D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1800"/>
              <a:buFont typeface="Quicksand Medium"/>
              <a:buNone/>
              <a:defRPr sz="2400" b="0">
                <a:solidFill>
                  <a:srgbClr val="352B6D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1800"/>
              <a:buFont typeface="Quicksand Medium"/>
              <a:buNone/>
              <a:defRPr sz="2400" b="0">
                <a:solidFill>
                  <a:srgbClr val="352B6D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>
            <a:spLocks noGrp="1"/>
          </p:cNvSpPr>
          <p:nvPr>
            <p:ph type="body" idx="16"/>
          </p:nvPr>
        </p:nvSpPr>
        <p:spPr>
          <a:xfrm>
            <a:off x="781196" y="696649"/>
            <a:ext cx="678038" cy="1031913"/>
          </a:xfrm>
          <a:prstGeom prst="roundRect">
            <a:avLst>
              <a:gd name="adj" fmla="val 20177"/>
            </a:avLst>
          </a:prstGeom>
          <a:blipFill rotWithShape="1">
            <a:blip r:embed="rId2">
              <a:alphaModFix/>
            </a:blip>
            <a:stretch>
              <a:fillRect/>
            </a:stretch>
          </a:blipFill>
          <a:ln w="9525" cap="flat" cmpd="sng">
            <a:solidFill>
              <a:srgbClr val="352B6D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"/>
              <a:buFont typeface="Roboto"/>
              <a:buNone/>
              <a:defRPr sz="100"/>
            </a:lvl1pPr>
            <a:lvl2pPr marL="914400" lvl="1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2pPr>
            <a:lvl3pPr marL="1371600" lvl="2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3pPr>
            <a:lvl4pPr marL="1828800" lvl="3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4pPr>
            <a:lvl5pPr marL="2286000" lvl="4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5pPr>
            <a:lvl6pPr marL="2743200" lvl="5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6pPr>
            <a:lvl7pPr marL="3200400" lvl="6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7pPr>
            <a:lvl8pPr marL="3657600" lvl="7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8pPr>
            <a:lvl9pPr marL="4114800" lvl="8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9pPr>
          </a:lstStyle>
          <a:p>
            <a:endParaRPr/>
          </a:p>
        </p:txBody>
      </p:sp>
      <p:sp>
        <p:nvSpPr>
          <p:cNvPr id="34" name="Google Shape;34;p19"/>
          <p:cNvSpPr>
            <a:spLocks noGrp="1"/>
          </p:cNvSpPr>
          <p:nvPr>
            <p:ph type="body" idx="17"/>
          </p:nvPr>
        </p:nvSpPr>
        <p:spPr>
          <a:xfrm>
            <a:off x="1459234" y="696649"/>
            <a:ext cx="678038" cy="1031913"/>
          </a:xfrm>
          <a:prstGeom prst="roundRect">
            <a:avLst>
              <a:gd name="adj" fmla="val 2017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352B6D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"/>
              <a:buFont typeface="Roboto"/>
              <a:buNone/>
              <a:defRPr sz="100"/>
            </a:lvl1pPr>
            <a:lvl2pPr marL="914400" lvl="1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2pPr>
            <a:lvl3pPr marL="1371600" lvl="2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3pPr>
            <a:lvl4pPr marL="1828800" lvl="3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4pPr>
            <a:lvl5pPr marL="2286000" lvl="4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5pPr>
            <a:lvl6pPr marL="2743200" lvl="5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6pPr>
            <a:lvl7pPr marL="3200400" lvl="6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7pPr>
            <a:lvl8pPr marL="3657600" lvl="7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8pPr>
            <a:lvl9pPr marL="4114800" lvl="8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/ground rules">
  <p:cSld name="Introduction/ground rule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7"/>
          <p:cNvSpPr txBox="1">
            <a:spLocks noGrp="1"/>
          </p:cNvSpPr>
          <p:nvPr>
            <p:ph type="body" idx="1"/>
          </p:nvPr>
        </p:nvSpPr>
        <p:spPr>
          <a:xfrm>
            <a:off x="457200" y="1857375"/>
            <a:ext cx="11096700" cy="41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5" name="Google Shape;165;p3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3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3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168" name="Google Shape;168;p37"/>
          <p:cNvSpPr/>
          <p:nvPr/>
        </p:nvSpPr>
        <p:spPr>
          <a:xfrm>
            <a:off x="722268" y="155261"/>
            <a:ext cx="11469600" cy="1551300"/>
          </a:xfrm>
          <a:prstGeom prst="rect">
            <a:avLst/>
          </a:prstGeom>
          <a:solidFill>
            <a:srgbClr val="3D2F6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4577" y="0"/>
            <a:ext cx="1175381" cy="1837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56216" y="642423"/>
            <a:ext cx="1974900" cy="552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1" name="Google Shape;171;p37"/>
          <p:cNvSpPr txBox="1">
            <a:spLocks noGrp="1"/>
          </p:cNvSpPr>
          <p:nvPr>
            <p:ph type="title"/>
          </p:nvPr>
        </p:nvSpPr>
        <p:spPr>
          <a:xfrm>
            <a:off x="1415457" y="26813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Quicksand"/>
              <a:buNone/>
              <a:defRPr sz="4400" b="1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 txBox="1">
            <a:spLocks noGrp="1"/>
          </p:cNvSpPr>
          <p:nvPr>
            <p:ph type="title"/>
          </p:nvPr>
        </p:nvSpPr>
        <p:spPr>
          <a:xfrm>
            <a:off x="366671" y="409748"/>
            <a:ext cx="11183645" cy="64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body" idx="1"/>
          </p:nvPr>
        </p:nvSpPr>
        <p:spPr>
          <a:xfrm>
            <a:off x="366671" y="1626785"/>
            <a:ext cx="11183645" cy="455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0" name="Google Shape;40;p21"/>
          <p:cNvSpPr txBox="1">
            <a:spLocks noGrp="1"/>
          </p:cNvSpPr>
          <p:nvPr>
            <p:ph type="body" idx="1"/>
          </p:nvPr>
        </p:nvSpPr>
        <p:spPr>
          <a:xfrm>
            <a:off x="3179763" y="3609975"/>
            <a:ext cx="9012300" cy="32481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 w="9525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349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"/>
              <a:buFont typeface="Roboto"/>
              <a:buChar char="•"/>
              <a:defRPr sz="100"/>
            </a:lvl1pPr>
            <a:lvl2pPr marL="914400" lvl="1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2pPr>
            <a:lvl3pPr marL="1371600" lvl="2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3pPr>
            <a:lvl4pPr marL="1828800" lvl="3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4pPr>
            <a:lvl5pPr marL="2286000" lvl="4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5pPr>
            <a:lvl6pPr marL="2743200" lvl="5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6pPr>
            <a:lvl7pPr marL="3200400" lvl="6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7pPr>
            <a:lvl8pPr marL="3657600" lvl="7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8pPr>
            <a:lvl9pPr marL="4114800" lvl="8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9pPr>
          </a:lstStyle>
          <a:p>
            <a:endParaRPr/>
          </a:p>
        </p:txBody>
      </p:sp>
      <p:sp>
        <p:nvSpPr>
          <p:cNvPr id="41" name="Google Shape;41;p21"/>
          <p:cNvSpPr>
            <a:spLocks noGrp="1"/>
          </p:cNvSpPr>
          <p:nvPr>
            <p:ph type="body" idx="3"/>
          </p:nvPr>
        </p:nvSpPr>
        <p:spPr>
          <a:xfrm>
            <a:off x="9204037" y="261842"/>
            <a:ext cx="2516117" cy="701713"/>
          </a:xfrm>
          <a:prstGeom prst="roundRect">
            <a:avLst>
              <a:gd name="adj" fmla="val 2017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352B6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"/>
              <a:buFont typeface="Roboto"/>
              <a:buNone/>
              <a:defRPr sz="100"/>
            </a:lvl1pPr>
            <a:lvl2pPr marL="914400" lvl="1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2pPr>
            <a:lvl3pPr marL="1371600" lvl="2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3pPr>
            <a:lvl4pPr marL="1828800" lvl="3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4pPr>
            <a:lvl5pPr marL="2286000" lvl="4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5pPr>
            <a:lvl6pPr marL="2743200" lvl="5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6pPr>
            <a:lvl7pPr marL="3200400" lvl="6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7pPr>
            <a:lvl8pPr marL="3657600" lvl="7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8pPr>
            <a:lvl9pPr marL="4114800" lvl="8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9pPr>
          </a:lstStyle>
          <a:p>
            <a:endParaRPr/>
          </a:p>
        </p:txBody>
      </p:sp>
      <p:sp>
        <p:nvSpPr>
          <p:cNvPr id="42" name="Google Shape;42;p21"/>
          <p:cNvSpPr>
            <a:spLocks noGrp="1"/>
          </p:cNvSpPr>
          <p:nvPr>
            <p:ph type="body" idx="4"/>
          </p:nvPr>
        </p:nvSpPr>
        <p:spPr>
          <a:xfrm>
            <a:off x="4174873" y="5119840"/>
            <a:ext cx="884959" cy="1346829"/>
          </a:xfrm>
          <a:prstGeom prst="roundRect">
            <a:avLst>
              <a:gd name="adj" fmla="val 20177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"/>
              <a:buFont typeface="Roboto"/>
              <a:buNone/>
              <a:defRPr sz="100"/>
            </a:lvl1pPr>
            <a:lvl2pPr marL="914400" lvl="1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2pPr>
            <a:lvl3pPr marL="1371600" lvl="2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3pPr>
            <a:lvl4pPr marL="1828800" lvl="3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4pPr>
            <a:lvl5pPr marL="2286000" lvl="4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5pPr>
            <a:lvl6pPr marL="2743200" lvl="5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6pPr>
            <a:lvl7pPr marL="3200400" lvl="6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7pPr>
            <a:lvl8pPr marL="3657600" lvl="7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8pPr>
            <a:lvl9pPr marL="4114800" lvl="8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9pPr>
          </a:lstStyle>
          <a:p>
            <a:endParaRPr/>
          </a:p>
        </p:txBody>
      </p:sp>
      <p:sp>
        <p:nvSpPr>
          <p:cNvPr id="43" name="Google Shape;43;p21"/>
          <p:cNvSpPr>
            <a:spLocks noGrp="1"/>
          </p:cNvSpPr>
          <p:nvPr>
            <p:ph type="body" idx="5"/>
          </p:nvPr>
        </p:nvSpPr>
        <p:spPr>
          <a:xfrm>
            <a:off x="5059832" y="5119840"/>
            <a:ext cx="884959" cy="1346829"/>
          </a:xfrm>
          <a:prstGeom prst="roundRect">
            <a:avLst>
              <a:gd name="adj" fmla="val 20177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"/>
              <a:buFont typeface="Roboto"/>
              <a:buNone/>
              <a:defRPr sz="100"/>
            </a:lvl1pPr>
            <a:lvl2pPr marL="914400" lvl="1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2pPr>
            <a:lvl3pPr marL="1371600" lvl="2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3pPr>
            <a:lvl4pPr marL="1828800" lvl="3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4pPr>
            <a:lvl5pPr marL="2286000" lvl="4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5pPr>
            <a:lvl6pPr marL="2743200" lvl="5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6pPr>
            <a:lvl7pPr marL="3200400" lvl="6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7pPr>
            <a:lvl8pPr marL="3657600" lvl="7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8pPr>
            <a:lvl9pPr marL="4114800" lvl="8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9pPr>
          </a:lstStyle>
          <a:p>
            <a:endParaRPr/>
          </a:p>
        </p:txBody>
      </p:sp>
      <p:sp>
        <p:nvSpPr>
          <p:cNvPr id="44" name="Google Shape;44;p21"/>
          <p:cNvSpPr>
            <a:spLocks noGrp="1"/>
          </p:cNvSpPr>
          <p:nvPr>
            <p:ph type="body" idx="6"/>
          </p:nvPr>
        </p:nvSpPr>
        <p:spPr>
          <a:xfrm>
            <a:off x="10010174" y="6121150"/>
            <a:ext cx="1469301" cy="34551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79200" rIns="91425" bIns="792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1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100"/>
              <a:buFont typeface="Arial"/>
              <a:buNone/>
              <a:defRPr sz="11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100"/>
              <a:buFont typeface="Arial"/>
              <a:buNone/>
              <a:defRPr sz="11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title"/>
          </p:nvPr>
        </p:nvSpPr>
        <p:spPr>
          <a:xfrm>
            <a:off x="6247212" y="4573530"/>
            <a:ext cx="5341446" cy="1346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Quicksand Medium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Subitle with image blue">
  <p:cSld name="3_Subitle with image blu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2"/>
          <p:cNvSpPr>
            <a:spLocks noGrp="1"/>
          </p:cNvSpPr>
          <p:nvPr>
            <p:ph type="pic" idx="2"/>
          </p:nvPr>
        </p:nvSpPr>
        <p:spPr>
          <a:xfrm>
            <a:off x="4848447" y="0"/>
            <a:ext cx="7343553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22"/>
          <p:cNvSpPr txBox="1">
            <a:spLocks noGrp="1"/>
          </p:cNvSpPr>
          <p:nvPr>
            <p:ph type="body" idx="1"/>
          </p:nvPr>
        </p:nvSpPr>
        <p:spPr>
          <a:xfrm>
            <a:off x="1" y="1"/>
            <a:ext cx="121920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349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"/>
              <a:buFont typeface="Roboto"/>
              <a:buChar char="•"/>
              <a:defRPr sz="100"/>
            </a:lvl1pPr>
            <a:lvl2pPr marL="914400" lvl="1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2pPr>
            <a:lvl3pPr marL="1371600" lvl="2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3pPr>
            <a:lvl4pPr marL="1828800" lvl="3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4pPr>
            <a:lvl5pPr marL="2286000" lvl="4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5pPr>
            <a:lvl6pPr marL="2743200" lvl="5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6pPr>
            <a:lvl7pPr marL="3200400" lvl="6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7pPr>
            <a:lvl8pPr marL="3657600" lvl="7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8pPr>
            <a:lvl9pPr marL="4114800" lvl="8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9pPr>
          </a:lstStyle>
          <a:p>
            <a:endParaRPr/>
          </a:p>
        </p:txBody>
      </p:sp>
      <p:sp>
        <p:nvSpPr>
          <p:cNvPr id="49" name="Google Shape;49;p22"/>
          <p:cNvSpPr>
            <a:spLocks noGrp="1"/>
          </p:cNvSpPr>
          <p:nvPr>
            <p:ph type="body" idx="3"/>
          </p:nvPr>
        </p:nvSpPr>
        <p:spPr>
          <a:xfrm>
            <a:off x="455084" y="1888674"/>
            <a:ext cx="625525" cy="951994"/>
          </a:xfrm>
          <a:prstGeom prst="roundRect">
            <a:avLst>
              <a:gd name="adj" fmla="val 2017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352B6D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"/>
              <a:buFont typeface="Roboto"/>
              <a:buNone/>
              <a:defRPr sz="100"/>
            </a:lvl1pPr>
            <a:lvl2pPr marL="914400" lvl="1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2pPr>
            <a:lvl3pPr marL="1371600" lvl="2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3pPr>
            <a:lvl4pPr marL="1828800" lvl="3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4pPr>
            <a:lvl5pPr marL="2286000" lvl="4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5pPr>
            <a:lvl6pPr marL="2743200" lvl="5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6pPr>
            <a:lvl7pPr marL="3200400" lvl="6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7pPr>
            <a:lvl8pPr marL="3657600" lvl="7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8pPr>
            <a:lvl9pPr marL="4114800" lvl="8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9pPr>
          </a:lstStyle>
          <a:p>
            <a:endParaRPr/>
          </a:p>
        </p:txBody>
      </p:sp>
      <p:sp>
        <p:nvSpPr>
          <p:cNvPr id="50" name="Google Shape;50;p22"/>
          <p:cNvSpPr>
            <a:spLocks noGrp="1"/>
          </p:cNvSpPr>
          <p:nvPr>
            <p:ph type="body" idx="4"/>
          </p:nvPr>
        </p:nvSpPr>
        <p:spPr>
          <a:xfrm>
            <a:off x="1080609" y="1888674"/>
            <a:ext cx="625525" cy="951994"/>
          </a:xfrm>
          <a:prstGeom prst="roundRect">
            <a:avLst>
              <a:gd name="adj" fmla="val 2017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352B6D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"/>
              <a:buFont typeface="Roboto"/>
              <a:buNone/>
              <a:defRPr sz="100"/>
            </a:lvl1pPr>
            <a:lvl2pPr marL="914400" lvl="1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2pPr>
            <a:lvl3pPr marL="1371600" lvl="2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3pPr>
            <a:lvl4pPr marL="1828800" lvl="3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4pPr>
            <a:lvl5pPr marL="2286000" lvl="4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5pPr>
            <a:lvl6pPr marL="2743200" lvl="5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6pPr>
            <a:lvl7pPr marL="3200400" lvl="6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7pPr>
            <a:lvl8pPr marL="3657600" lvl="7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8pPr>
            <a:lvl9pPr marL="4114800" lvl="8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title"/>
          </p:nvPr>
        </p:nvSpPr>
        <p:spPr>
          <a:xfrm>
            <a:off x="1433471" y="2999874"/>
            <a:ext cx="4662529" cy="3320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icksand Medium"/>
              <a:buNone/>
              <a:defRPr sz="5400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Subitle with image blue">
  <p:cSld name="4_Subitle with image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>
            <a:spLocks noGrp="1"/>
          </p:cNvSpPr>
          <p:nvPr>
            <p:ph type="pic" idx="2"/>
          </p:nvPr>
        </p:nvSpPr>
        <p:spPr>
          <a:xfrm>
            <a:off x="4848447" y="0"/>
            <a:ext cx="7343553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23"/>
          <p:cNvSpPr txBox="1">
            <a:spLocks noGrp="1"/>
          </p:cNvSpPr>
          <p:nvPr>
            <p:ph type="body" idx="1"/>
          </p:nvPr>
        </p:nvSpPr>
        <p:spPr>
          <a:xfrm>
            <a:off x="1" y="1"/>
            <a:ext cx="121920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349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"/>
              <a:buFont typeface="Roboto"/>
              <a:buChar char="•"/>
              <a:defRPr sz="100"/>
            </a:lvl1pPr>
            <a:lvl2pPr marL="914400" lvl="1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2pPr>
            <a:lvl3pPr marL="1371600" lvl="2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3pPr>
            <a:lvl4pPr marL="1828800" lvl="3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4pPr>
            <a:lvl5pPr marL="2286000" lvl="4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5pPr>
            <a:lvl6pPr marL="2743200" lvl="5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6pPr>
            <a:lvl7pPr marL="3200400" lvl="6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7pPr>
            <a:lvl8pPr marL="3657600" lvl="7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8pPr>
            <a:lvl9pPr marL="4114800" lvl="8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9pPr>
          </a:lstStyle>
          <a:p>
            <a:endParaRPr/>
          </a:p>
        </p:txBody>
      </p:sp>
      <p:sp>
        <p:nvSpPr>
          <p:cNvPr id="55" name="Google Shape;55;p23"/>
          <p:cNvSpPr>
            <a:spLocks noGrp="1"/>
          </p:cNvSpPr>
          <p:nvPr>
            <p:ph type="body" idx="3"/>
          </p:nvPr>
        </p:nvSpPr>
        <p:spPr>
          <a:xfrm>
            <a:off x="455084" y="1888674"/>
            <a:ext cx="625525" cy="951994"/>
          </a:xfrm>
          <a:prstGeom prst="roundRect">
            <a:avLst>
              <a:gd name="adj" fmla="val 2017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352B6D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"/>
              <a:buFont typeface="Roboto"/>
              <a:buNone/>
              <a:defRPr sz="100"/>
            </a:lvl1pPr>
            <a:lvl2pPr marL="914400" lvl="1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2pPr>
            <a:lvl3pPr marL="1371600" lvl="2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3pPr>
            <a:lvl4pPr marL="1828800" lvl="3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4pPr>
            <a:lvl5pPr marL="2286000" lvl="4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5pPr>
            <a:lvl6pPr marL="2743200" lvl="5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6pPr>
            <a:lvl7pPr marL="3200400" lvl="6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7pPr>
            <a:lvl8pPr marL="3657600" lvl="7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8pPr>
            <a:lvl9pPr marL="4114800" lvl="8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9pPr>
          </a:lstStyle>
          <a:p>
            <a:endParaRPr/>
          </a:p>
        </p:txBody>
      </p:sp>
      <p:sp>
        <p:nvSpPr>
          <p:cNvPr id="56" name="Google Shape;56;p23"/>
          <p:cNvSpPr>
            <a:spLocks noGrp="1"/>
          </p:cNvSpPr>
          <p:nvPr>
            <p:ph type="body" idx="4"/>
          </p:nvPr>
        </p:nvSpPr>
        <p:spPr>
          <a:xfrm>
            <a:off x="1080609" y="1888674"/>
            <a:ext cx="625525" cy="951994"/>
          </a:xfrm>
          <a:prstGeom prst="roundRect">
            <a:avLst>
              <a:gd name="adj" fmla="val 2017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352B6D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"/>
              <a:buFont typeface="Roboto"/>
              <a:buNone/>
              <a:defRPr sz="100"/>
            </a:lvl1pPr>
            <a:lvl2pPr marL="914400" lvl="1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2pPr>
            <a:lvl3pPr marL="1371600" lvl="2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3pPr>
            <a:lvl4pPr marL="1828800" lvl="3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4pPr>
            <a:lvl5pPr marL="2286000" lvl="4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5pPr>
            <a:lvl6pPr marL="2743200" lvl="5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6pPr>
            <a:lvl7pPr marL="3200400" lvl="6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7pPr>
            <a:lvl8pPr marL="3657600" lvl="7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8pPr>
            <a:lvl9pPr marL="4114800" lvl="8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1433471" y="2999874"/>
            <a:ext cx="4662529" cy="3320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Quicksand Medium"/>
              <a:buNone/>
              <a:defRPr sz="5400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366671" y="409748"/>
            <a:ext cx="11183645" cy="64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366671" y="1626785"/>
            <a:ext cx="5336297" cy="455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6214019" y="1626785"/>
            <a:ext cx="5336297" cy="455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>
  <p:cSld name="Alleen titel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 txBox="1">
            <a:spLocks noGrp="1"/>
          </p:cNvSpPr>
          <p:nvPr>
            <p:ph type="title"/>
          </p:nvPr>
        </p:nvSpPr>
        <p:spPr>
          <a:xfrm>
            <a:off x="366671" y="409748"/>
            <a:ext cx="11183645" cy="64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 + text blue">
  <p:cSld name="Image + text blu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6"/>
          <p:cNvSpPr>
            <a:spLocks noGrp="1"/>
          </p:cNvSpPr>
          <p:nvPr>
            <p:ph type="pic" idx="2"/>
          </p:nvPr>
        </p:nvSpPr>
        <p:spPr>
          <a:xfrm>
            <a:off x="0" y="1"/>
            <a:ext cx="635317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6"/>
          <p:cNvSpPr txBox="1">
            <a:spLocks noGrp="1"/>
          </p:cNvSpPr>
          <p:nvPr>
            <p:ph type="body" idx="1"/>
          </p:nvPr>
        </p:nvSpPr>
        <p:spPr>
          <a:xfrm>
            <a:off x="1" y="1"/>
            <a:ext cx="121920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349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"/>
              <a:buFont typeface="Roboto"/>
              <a:buChar char="•"/>
              <a:defRPr sz="100">
                <a:solidFill>
                  <a:schemeClr val="accent2"/>
                </a:solidFill>
              </a:defRPr>
            </a:lvl1pPr>
            <a:lvl2pPr marL="914400" lvl="1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2pPr>
            <a:lvl3pPr marL="1371600" lvl="2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3pPr>
            <a:lvl4pPr marL="1828800" lvl="3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4pPr>
            <a:lvl5pPr marL="2286000" lvl="4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00"/>
              <a:buChar char="•"/>
              <a:defRPr sz="100"/>
            </a:lvl5pPr>
            <a:lvl6pPr marL="2743200" lvl="5" indent="-2349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6pPr>
            <a:lvl7pPr marL="3200400" lvl="6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7pPr>
            <a:lvl8pPr marL="3657600" lvl="7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8pPr>
            <a:lvl9pPr marL="4114800" lvl="8" indent="-2349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"/>
              <a:buChar char="•"/>
              <a:defRPr sz="100"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title"/>
          </p:nvPr>
        </p:nvSpPr>
        <p:spPr>
          <a:xfrm>
            <a:off x="577516" y="409748"/>
            <a:ext cx="10972800" cy="64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icksand Medium"/>
              <a:buNone/>
              <a:defRPr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3"/>
          </p:nvPr>
        </p:nvSpPr>
        <p:spPr>
          <a:xfrm>
            <a:off x="5450305" y="1626785"/>
            <a:ext cx="6100011" cy="455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366671" y="409748"/>
            <a:ext cx="11183645" cy="64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3600"/>
              <a:buFont typeface="Quicksand Medium"/>
              <a:buNone/>
              <a:defRPr sz="3600" b="0" i="0" u="none" strike="noStrike" cap="none">
                <a:solidFill>
                  <a:srgbClr val="352B6D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366671" y="1626785"/>
            <a:ext cx="11183645" cy="455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52B6D"/>
              </a:buClr>
              <a:buSzPts val="2800"/>
              <a:buFont typeface="Roboto"/>
              <a:buChar char="•"/>
              <a:defRPr sz="2800" b="0" i="0" u="none" strike="noStrike" cap="none">
                <a:solidFill>
                  <a:srgbClr val="352B6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2400"/>
              <a:buFont typeface="Roboto"/>
              <a:buChar char="•"/>
              <a:defRPr sz="2400" b="0" i="0" u="none" strike="noStrike" cap="none">
                <a:solidFill>
                  <a:srgbClr val="352B6D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2000"/>
              <a:buFont typeface="Roboto"/>
              <a:buChar char="•"/>
              <a:defRPr sz="2000" b="0" i="0" u="none" strike="noStrike" cap="none">
                <a:solidFill>
                  <a:srgbClr val="352B6D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Font typeface="Roboto"/>
              <a:buChar char="•"/>
              <a:defRPr sz="1800" b="0" i="0" u="none" strike="noStrike" cap="none">
                <a:solidFill>
                  <a:srgbClr val="352B6D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52B6D"/>
              </a:buClr>
              <a:buSzPts val="1800"/>
              <a:buFont typeface="Roboto"/>
              <a:buChar char="•"/>
              <a:defRPr sz="1800" b="0" i="0" u="none" strike="noStrike" cap="none">
                <a:solidFill>
                  <a:srgbClr val="352B6D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cxnSp>
        <p:nvCxnSpPr>
          <p:cNvPr id="12" name="Google Shape;12;p17"/>
          <p:cNvCxnSpPr/>
          <p:nvPr/>
        </p:nvCxnSpPr>
        <p:spPr>
          <a:xfrm>
            <a:off x="526280" y="1239278"/>
            <a:ext cx="702445" cy="0"/>
          </a:xfrm>
          <a:prstGeom prst="straightConnector1">
            <a:avLst/>
          </a:prstGeom>
          <a:noFill/>
          <a:ln w="76200" cap="rnd" cmpd="sng">
            <a:solidFill>
              <a:srgbClr val="FF7C0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728" b="50000"/>
          <a:stretch/>
        </p:blipFill>
        <p:spPr>
          <a:xfrm>
            <a:off x="0" y="0"/>
            <a:ext cx="12192000" cy="3429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177" name="Google Shape;177;p1"/>
          <p:cNvSpPr txBox="1">
            <a:spLocks noGrp="1"/>
          </p:cNvSpPr>
          <p:nvPr>
            <p:ph type="title"/>
          </p:nvPr>
        </p:nvSpPr>
        <p:spPr>
          <a:xfrm>
            <a:off x="824103" y="4173619"/>
            <a:ext cx="89738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C05"/>
              </a:buClr>
              <a:buSzPct val="100000"/>
              <a:buFont typeface="Quicksand Medium"/>
              <a:buNone/>
            </a:pPr>
            <a:r>
              <a:rPr lang="nl-NL"/>
              <a:t>Projecten leiden met impact</a:t>
            </a:r>
            <a:endParaRPr/>
          </a:p>
        </p:txBody>
      </p:sp>
      <p:sp>
        <p:nvSpPr>
          <p:cNvPr id="178" name="Google Shape;178;p1"/>
          <p:cNvSpPr txBox="1">
            <a:spLocks noGrp="1"/>
          </p:cNvSpPr>
          <p:nvPr>
            <p:ph type="body" idx="1"/>
          </p:nvPr>
        </p:nvSpPr>
        <p:spPr>
          <a:xfrm>
            <a:off x="823940" y="5499182"/>
            <a:ext cx="8974138" cy="53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2400"/>
              <a:buFont typeface="Roboto"/>
              <a:buNone/>
            </a:pPr>
            <a:r>
              <a:rPr lang="nl-NL"/>
              <a:t>Tips en tools </a:t>
            </a:r>
            <a:endParaRPr/>
          </a:p>
        </p:txBody>
      </p:sp>
      <p:sp>
        <p:nvSpPr>
          <p:cNvPr id="179" name="Google Shape;179;p1"/>
          <p:cNvSpPr>
            <a:spLocks noGrp="1"/>
          </p:cNvSpPr>
          <p:nvPr>
            <p:ph type="body" idx="3"/>
          </p:nvPr>
        </p:nvSpPr>
        <p:spPr>
          <a:xfrm>
            <a:off x="9105233" y="6263725"/>
            <a:ext cx="1469301" cy="34551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79200" rIns="91425" bIns="792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"/>
          <p:cNvSpPr txBox="1">
            <a:spLocks noGrp="1"/>
          </p:cNvSpPr>
          <p:nvPr>
            <p:ph type="title"/>
          </p:nvPr>
        </p:nvSpPr>
        <p:spPr>
          <a:xfrm>
            <a:off x="423315" y="537790"/>
            <a:ext cx="11183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b="1"/>
              <a:t>PROTRAVEL</a:t>
            </a:r>
            <a:endParaRPr b="1"/>
          </a:p>
        </p:txBody>
      </p:sp>
      <p:pic>
        <p:nvPicPr>
          <p:cNvPr id="276" name="Google Shape;27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5493" y="2732117"/>
            <a:ext cx="4550507" cy="3669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0" descr="Afbeelding met Lettertype, symbool, logo, Graphics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4055" y="158277"/>
            <a:ext cx="1834195" cy="502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24998" y="2476164"/>
            <a:ext cx="5914807" cy="564608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0"/>
          <p:cNvSpPr txBox="1"/>
          <p:nvPr/>
        </p:nvSpPr>
        <p:spPr>
          <a:xfrm>
            <a:off x="423315" y="1563503"/>
            <a:ext cx="7250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</a:pPr>
            <a:r>
              <a:rPr lang="nl-NL" sz="28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Mogelijke vertraging technische werken</a:t>
            </a:r>
            <a:endParaRPr sz="2800" b="0" i="0" u="none" strike="noStrike" cap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</a:pPr>
            <a:r>
              <a:rPr lang="nl-NL" sz="28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Deadline 1 </a:t>
            </a:r>
            <a:r>
              <a:rPr lang="nl-NL" sz="28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oktober</a:t>
            </a:r>
            <a:r>
              <a:rPr lang="nl-NL" sz="28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 haalbaar?</a:t>
            </a:r>
            <a:endParaRPr sz="2800" b="0" i="0" u="none" strike="noStrike" cap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e810607787_0_27"/>
          <p:cNvSpPr txBox="1">
            <a:spLocks noGrp="1"/>
          </p:cNvSpPr>
          <p:nvPr>
            <p:ph type="title"/>
          </p:nvPr>
        </p:nvSpPr>
        <p:spPr>
          <a:xfrm>
            <a:off x="366671" y="551446"/>
            <a:ext cx="11183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7502"/>
              <a:buNone/>
            </a:pPr>
            <a:r>
              <a:rPr lang="nl-NL" sz="5333" b="1">
                <a:solidFill>
                  <a:srgbClr val="FF7C05"/>
                </a:solidFill>
                <a:latin typeface="Roboto"/>
                <a:ea typeface="Roboto"/>
                <a:cs typeface="Roboto"/>
                <a:sym typeface="Roboto"/>
              </a:rPr>
              <a:t>02 </a:t>
            </a:r>
            <a:r>
              <a:rPr lang="nl-NL" sz="4000" b="1"/>
              <a:t>Het project charter  </a:t>
            </a:r>
            <a:endParaRPr sz="4000" b="1"/>
          </a:p>
        </p:txBody>
      </p:sp>
      <p:sp>
        <p:nvSpPr>
          <p:cNvPr id="286" name="Google Shape;286;g2e810607787_0_27"/>
          <p:cNvSpPr txBox="1">
            <a:spLocks noGrp="1"/>
          </p:cNvSpPr>
          <p:nvPr>
            <p:ph type="body" idx="1"/>
          </p:nvPr>
        </p:nvSpPr>
        <p:spPr>
          <a:xfrm>
            <a:off x="366671" y="1626785"/>
            <a:ext cx="11183700" cy="45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SzPts val="1800"/>
              <a:buNone/>
            </a:pPr>
            <a:endParaRPr/>
          </a:p>
        </p:txBody>
      </p:sp>
      <p:pic>
        <p:nvPicPr>
          <p:cNvPr id="287" name="Google Shape;287;g2e810607787_0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337" y="2063263"/>
            <a:ext cx="11463720" cy="468446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2e810607787_0_27"/>
          <p:cNvSpPr txBox="1"/>
          <p:nvPr/>
        </p:nvSpPr>
        <p:spPr>
          <a:xfrm>
            <a:off x="366671" y="1414706"/>
            <a:ext cx="77274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nl-NL" sz="2300" b="0" i="0" u="none" strike="noStrike" cap="none">
                <a:solidFill>
                  <a:srgbClr val="352B6D"/>
                </a:solidFill>
                <a:latin typeface="Roboto"/>
                <a:ea typeface="Roboto"/>
                <a:cs typeface="Roboto"/>
                <a:sym typeface="Roboto"/>
              </a:rPr>
              <a:t> 7 sleutels voor goed projectmanagement</a:t>
            </a:r>
            <a:endParaRPr sz="2300" b="0" i="0" u="none" strike="noStrike" cap="none">
              <a:solidFill>
                <a:srgbClr val="352B6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9" name="Google Shape;289;g2e810607787_0_27" descr="Afbeelding met Lettertype, symbool, logo, Graphics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4055" y="158277"/>
            <a:ext cx="1834197" cy="502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e810607787_0_0"/>
          <p:cNvSpPr txBox="1">
            <a:spLocks noGrp="1"/>
          </p:cNvSpPr>
          <p:nvPr>
            <p:ph type="title"/>
          </p:nvPr>
        </p:nvSpPr>
        <p:spPr>
          <a:xfrm>
            <a:off x="423315" y="537790"/>
            <a:ext cx="11183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b="1"/>
              <a:t>PROTRAVEL</a:t>
            </a:r>
            <a:endParaRPr b="1"/>
          </a:p>
        </p:txBody>
      </p:sp>
      <p:pic>
        <p:nvPicPr>
          <p:cNvPr id="296" name="Google Shape;296;g2e810607787_0_0" descr="Afbeelding met Lettertype, symbool, logo, Graphics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4055" y="158277"/>
            <a:ext cx="1834197" cy="502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2e810607787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24998" y="2476164"/>
            <a:ext cx="5914807" cy="5646079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g2e810607787_0_0"/>
          <p:cNvSpPr txBox="1"/>
          <p:nvPr/>
        </p:nvSpPr>
        <p:spPr>
          <a:xfrm>
            <a:off x="423315" y="1563503"/>
            <a:ext cx="72504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</a:pPr>
            <a:r>
              <a:rPr lang="nl-NL" sz="28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Management &amp; medewerkers </a:t>
            </a:r>
            <a:endParaRPr sz="28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Roboto"/>
              <a:buChar char="•"/>
            </a:pPr>
            <a:r>
              <a:rPr lang="nl-NL" sz="28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Klanten</a:t>
            </a:r>
            <a:endParaRPr sz="28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Roboto"/>
              <a:buChar char="•"/>
            </a:pPr>
            <a:r>
              <a:rPr lang="nl-NL" sz="28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Samenwerkingspartners</a:t>
            </a:r>
            <a:endParaRPr sz="28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Roboto"/>
              <a:buChar char="•"/>
            </a:pPr>
            <a:r>
              <a:rPr lang="nl-NL" sz="28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Stad Hasselt </a:t>
            </a:r>
            <a:endParaRPr sz="28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Roboto"/>
              <a:buChar char="•"/>
            </a:pPr>
            <a:r>
              <a:rPr lang="nl-NL" sz="28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Buurtbewoners </a:t>
            </a:r>
            <a:endParaRPr sz="28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"/>
          <p:cNvSpPr txBox="1">
            <a:spLocks noGrp="1"/>
          </p:cNvSpPr>
          <p:nvPr>
            <p:ph type="title"/>
          </p:nvPr>
        </p:nvSpPr>
        <p:spPr>
          <a:xfrm>
            <a:off x="388418" y="574349"/>
            <a:ext cx="1087064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7502"/>
              <a:buNone/>
            </a:pPr>
            <a:r>
              <a:rPr lang="nl-NL" sz="5333" b="1">
                <a:solidFill>
                  <a:srgbClr val="FF7C05"/>
                </a:solidFill>
                <a:latin typeface="Roboto"/>
                <a:ea typeface="Roboto"/>
                <a:cs typeface="Roboto"/>
                <a:sym typeface="Roboto"/>
              </a:rPr>
              <a:t>03 </a:t>
            </a:r>
            <a:r>
              <a:rPr lang="nl-NL" sz="4000" b="1"/>
              <a:t>Waterfall versus Agile projectmanagement    </a:t>
            </a:r>
            <a:endParaRPr sz="4000" b="1"/>
          </a:p>
        </p:txBody>
      </p:sp>
      <p:pic>
        <p:nvPicPr>
          <p:cNvPr id="305" name="Google Shape;305;p11"/>
          <p:cNvPicPr preferRelativeResize="0"/>
          <p:nvPr/>
        </p:nvPicPr>
        <p:blipFill rotWithShape="1">
          <a:blip r:embed="rId3">
            <a:alphaModFix/>
          </a:blip>
          <a:srcRect l="49842"/>
          <a:stretch/>
        </p:blipFill>
        <p:spPr>
          <a:xfrm>
            <a:off x="1313355" y="1320800"/>
            <a:ext cx="4782645" cy="553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1"/>
          <p:cNvPicPr preferRelativeResize="0"/>
          <p:nvPr/>
        </p:nvPicPr>
        <p:blipFill rotWithShape="1">
          <a:blip r:embed="rId3">
            <a:alphaModFix/>
          </a:blip>
          <a:srcRect r="49842"/>
          <a:stretch/>
        </p:blipFill>
        <p:spPr>
          <a:xfrm>
            <a:off x="5901877" y="1521303"/>
            <a:ext cx="4330431" cy="5702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1" descr="Afbeelding met Lettertype, symbool, logo, Graphics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76883" y="85449"/>
            <a:ext cx="1834195" cy="502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2"/>
          <p:cNvSpPr txBox="1">
            <a:spLocks noGrp="1"/>
          </p:cNvSpPr>
          <p:nvPr>
            <p:ph type="title"/>
          </p:nvPr>
        </p:nvSpPr>
        <p:spPr>
          <a:xfrm>
            <a:off x="366675" y="541343"/>
            <a:ext cx="11183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b="1"/>
              <a:t>PROTRAVEL</a:t>
            </a:r>
            <a:endParaRPr b="1"/>
          </a:p>
        </p:txBody>
      </p:sp>
      <p:sp>
        <p:nvSpPr>
          <p:cNvPr id="314" name="Google Shape;314;p12"/>
          <p:cNvSpPr txBox="1">
            <a:spLocks noGrp="1"/>
          </p:cNvSpPr>
          <p:nvPr>
            <p:ph type="body" idx="1"/>
          </p:nvPr>
        </p:nvSpPr>
        <p:spPr>
          <a:xfrm>
            <a:off x="366675" y="1626775"/>
            <a:ext cx="7030200" cy="45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SzPts val="1800"/>
              <a:buNone/>
            </a:pPr>
            <a:endParaRPr/>
          </a:p>
        </p:txBody>
      </p:sp>
      <p:pic>
        <p:nvPicPr>
          <p:cNvPr id="315" name="Google Shape;315;p12"/>
          <p:cNvPicPr preferRelativeResize="0"/>
          <p:nvPr/>
        </p:nvPicPr>
        <p:blipFill rotWithShape="1">
          <a:blip r:embed="rId3">
            <a:alphaModFix/>
          </a:blip>
          <a:srcRect l="49842"/>
          <a:stretch/>
        </p:blipFill>
        <p:spPr>
          <a:xfrm>
            <a:off x="1785378" y="681125"/>
            <a:ext cx="4987655" cy="5973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2" descr="Afbeelding met Lettertype, symbool, logo, Graphics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4055" y="158277"/>
            <a:ext cx="1834195" cy="502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24998" y="2476164"/>
            <a:ext cx="5914807" cy="5646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3"/>
          <p:cNvSpPr txBox="1">
            <a:spLocks noGrp="1"/>
          </p:cNvSpPr>
          <p:nvPr>
            <p:ph type="body" idx="1"/>
          </p:nvPr>
        </p:nvSpPr>
        <p:spPr>
          <a:xfrm>
            <a:off x="366674" y="1626775"/>
            <a:ext cx="11458825" cy="45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SzPts val="1800"/>
              <a:buNone/>
            </a:pPr>
            <a:endParaRPr/>
          </a:p>
        </p:txBody>
      </p:sp>
      <p:pic>
        <p:nvPicPr>
          <p:cNvPr id="324" name="Google Shape;324;p13" descr="Afbeelding met Lettertype, symbool, logo, Graphics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4055" y="158277"/>
            <a:ext cx="1834195" cy="502942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3"/>
          <p:cNvSpPr txBox="1">
            <a:spLocks noGrp="1"/>
          </p:cNvSpPr>
          <p:nvPr>
            <p:ph type="title"/>
          </p:nvPr>
        </p:nvSpPr>
        <p:spPr>
          <a:xfrm>
            <a:off x="366500" y="599391"/>
            <a:ext cx="11183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ct val="67504"/>
              <a:buFont typeface="Quicksand Medium"/>
              <a:buNone/>
            </a:pPr>
            <a:r>
              <a:rPr lang="nl-NL" sz="5333" b="1">
                <a:solidFill>
                  <a:srgbClr val="FF7C05"/>
                </a:solidFill>
                <a:latin typeface="Roboto"/>
                <a:ea typeface="Roboto"/>
                <a:cs typeface="Roboto"/>
                <a:sym typeface="Roboto"/>
              </a:rPr>
              <a:t>04 </a:t>
            </a:r>
            <a:r>
              <a:rPr lang="nl-NL" sz="4000" b="1"/>
              <a:t>Samenwerken in het projectteam - 3 tips  </a:t>
            </a:r>
            <a:endParaRPr sz="4000" b="1"/>
          </a:p>
        </p:txBody>
      </p:sp>
      <p:sp>
        <p:nvSpPr>
          <p:cNvPr id="326" name="Google Shape;326;p13"/>
          <p:cNvSpPr txBox="1"/>
          <p:nvPr/>
        </p:nvSpPr>
        <p:spPr>
          <a:xfrm>
            <a:off x="366500" y="1790163"/>
            <a:ext cx="8283886" cy="1255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2800"/>
              <a:buFont typeface="Arial"/>
              <a:buChar char="•"/>
            </a:pPr>
            <a:r>
              <a:rPr lang="nl-NL" sz="28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Zorg voor duidelijke rollen en afspraken</a:t>
            </a:r>
            <a:endParaRPr/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2800"/>
              <a:buFont typeface="Arial"/>
              <a:buChar char="•"/>
            </a:pPr>
            <a:r>
              <a:rPr lang="nl-NL" sz="28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Wees regisseur van het overleg</a:t>
            </a:r>
            <a:endParaRPr/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2800"/>
              <a:buFont typeface="Arial"/>
              <a:buChar char="•"/>
            </a:pPr>
            <a:r>
              <a:rPr lang="nl-NL" sz="28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Inspireer en motiveer</a:t>
            </a:r>
            <a:endParaRPr/>
          </a:p>
        </p:txBody>
      </p:sp>
      <p:pic>
        <p:nvPicPr>
          <p:cNvPr id="327" name="Google Shape;327;p13" descr="Afbeelding met kleding, persoon, overdekt, Menselijk gezicht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40825" y="3127625"/>
            <a:ext cx="4705813" cy="3130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4"/>
          <p:cNvSpPr txBox="1">
            <a:spLocks noGrp="1"/>
          </p:cNvSpPr>
          <p:nvPr>
            <p:ph type="title"/>
          </p:nvPr>
        </p:nvSpPr>
        <p:spPr>
          <a:xfrm>
            <a:off x="399039" y="529698"/>
            <a:ext cx="11183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b="1"/>
              <a:t>PROTRAVEL</a:t>
            </a:r>
            <a:endParaRPr b="1"/>
          </a:p>
        </p:txBody>
      </p:sp>
      <p:sp>
        <p:nvSpPr>
          <p:cNvPr id="334" name="Google Shape;334;p14"/>
          <p:cNvSpPr txBox="1">
            <a:spLocks noGrp="1"/>
          </p:cNvSpPr>
          <p:nvPr>
            <p:ph type="body" idx="1"/>
          </p:nvPr>
        </p:nvSpPr>
        <p:spPr>
          <a:xfrm>
            <a:off x="285750" y="1764063"/>
            <a:ext cx="7539248" cy="1480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nl-NL"/>
              <a:t>Duidelijke rollen en afspraken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nl-NL"/>
              <a:t>Overleg organiseren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nl-NL"/>
              <a:t>Inspireren en motiveren </a:t>
            </a:r>
            <a:endParaRPr/>
          </a:p>
        </p:txBody>
      </p:sp>
      <p:pic>
        <p:nvPicPr>
          <p:cNvPr id="335" name="Google Shape;335;p14" descr="Afbeelding met Lettertype, symbool, logo, Graphics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4055" y="158277"/>
            <a:ext cx="1834195" cy="502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24998" y="2476164"/>
            <a:ext cx="5914807" cy="5646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5"/>
          <p:cNvSpPr txBox="1">
            <a:spLocks noGrp="1"/>
          </p:cNvSpPr>
          <p:nvPr>
            <p:ph type="title"/>
          </p:nvPr>
        </p:nvSpPr>
        <p:spPr>
          <a:xfrm>
            <a:off x="407131" y="612285"/>
            <a:ext cx="11183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ct val="67504"/>
              <a:buFont typeface="Quicksand Medium"/>
              <a:buNone/>
            </a:pPr>
            <a:r>
              <a:rPr lang="nl-NL" sz="5333" b="1">
                <a:solidFill>
                  <a:srgbClr val="FF7C05"/>
                </a:solidFill>
                <a:latin typeface="Roboto"/>
                <a:ea typeface="Roboto"/>
                <a:cs typeface="Roboto"/>
                <a:sym typeface="Roboto"/>
              </a:rPr>
              <a:t>05 </a:t>
            </a:r>
            <a:r>
              <a:rPr lang="nl-NL" sz="4000" b="1"/>
              <a:t>Versterk je projectvaardigheden </a:t>
            </a:r>
            <a:endParaRPr sz="4000" b="1"/>
          </a:p>
        </p:txBody>
      </p:sp>
      <p:pic>
        <p:nvPicPr>
          <p:cNvPr id="343" name="Google Shape;34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487" y="1400198"/>
            <a:ext cx="11318228" cy="5380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5" descr="Afbeelding met Lettertype, symbool, logo, Graphics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4055" y="158277"/>
            <a:ext cx="1834195" cy="502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6"/>
          <p:cNvSpPr txBox="1">
            <a:spLocks noGrp="1"/>
          </p:cNvSpPr>
          <p:nvPr>
            <p:ph type="body" idx="1"/>
          </p:nvPr>
        </p:nvSpPr>
        <p:spPr>
          <a:xfrm>
            <a:off x="439328" y="1556675"/>
            <a:ext cx="4784676" cy="1438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SzPts val="1800"/>
              <a:buNone/>
            </a:pPr>
            <a:endParaRPr/>
          </a:p>
        </p:txBody>
      </p:sp>
      <p:pic>
        <p:nvPicPr>
          <p:cNvPr id="351" name="Google Shape;351;p16" descr="Afbeelding met Lettertype, symbool, logo, Graphics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4055" y="158277"/>
            <a:ext cx="1834195" cy="502942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16"/>
          <p:cNvSpPr txBox="1">
            <a:spLocks noGrp="1"/>
          </p:cNvSpPr>
          <p:nvPr>
            <p:ph type="title"/>
          </p:nvPr>
        </p:nvSpPr>
        <p:spPr>
          <a:xfrm>
            <a:off x="366500" y="599391"/>
            <a:ext cx="11183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ct val="67504"/>
              <a:buFont typeface="Quicksand Medium"/>
              <a:buNone/>
            </a:pPr>
            <a:r>
              <a:rPr lang="nl-NL" sz="5333" b="1">
                <a:solidFill>
                  <a:srgbClr val="FF7C05"/>
                </a:solidFill>
                <a:latin typeface="Roboto"/>
                <a:ea typeface="Roboto"/>
                <a:cs typeface="Roboto"/>
                <a:sym typeface="Roboto"/>
              </a:rPr>
              <a:t>05 </a:t>
            </a:r>
            <a:r>
              <a:rPr lang="nl-NL" sz="4000" b="1"/>
              <a:t>Versterk je projectvaardigheden - 3 tips </a:t>
            </a:r>
            <a:endParaRPr sz="4000" b="1"/>
          </a:p>
        </p:txBody>
      </p:sp>
      <p:sp>
        <p:nvSpPr>
          <p:cNvPr id="353" name="Google Shape;353;p16"/>
          <p:cNvSpPr txBox="1"/>
          <p:nvPr/>
        </p:nvSpPr>
        <p:spPr>
          <a:xfrm>
            <a:off x="439328" y="1785473"/>
            <a:ext cx="6868510" cy="164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2800"/>
              <a:buFont typeface="Arial"/>
              <a:buChar char="•"/>
            </a:pPr>
            <a:r>
              <a:rPr lang="nl-NL" sz="28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Doe een zelfevaluatie</a:t>
            </a:r>
            <a:endParaRPr/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2800"/>
              <a:buFont typeface="Arial"/>
              <a:buChar char="•"/>
            </a:pPr>
            <a:r>
              <a:rPr lang="nl-NL" sz="28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Stel duidelijke leerdoelen</a:t>
            </a:r>
            <a:endParaRPr/>
          </a:p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2800"/>
              <a:buFont typeface="Arial"/>
              <a:buChar char="•"/>
            </a:pPr>
            <a:r>
              <a:rPr lang="nl-NL" sz="28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Geniet van het leerproces</a:t>
            </a:r>
            <a:endParaRPr/>
          </a:p>
          <a:p>
            <a:pPr marL="285750" marR="0" lvl="0" indent="-107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4" name="Google Shape;354;p16" descr="Afbeelding met kleding, persoon, overdekt, Menselijk gezicht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40825" y="3127625"/>
            <a:ext cx="4705813" cy="3130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"/>
          <p:cNvSpPr txBox="1">
            <a:spLocks noGrp="1"/>
          </p:cNvSpPr>
          <p:nvPr>
            <p:ph type="title"/>
          </p:nvPr>
        </p:nvSpPr>
        <p:spPr>
          <a:xfrm>
            <a:off x="504150" y="555920"/>
            <a:ext cx="11183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7502"/>
              <a:buNone/>
            </a:pPr>
            <a:r>
              <a:rPr lang="nl-NL" sz="5333" b="1">
                <a:solidFill>
                  <a:srgbClr val="FF7C05"/>
                </a:solidFill>
                <a:latin typeface="Roboto"/>
                <a:ea typeface="Roboto"/>
                <a:cs typeface="Roboto"/>
                <a:sym typeface="Roboto"/>
              </a:rPr>
              <a:t>01 </a:t>
            </a:r>
            <a:r>
              <a:rPr lang="nl-NL" sz="4000" b="1"/>
              <a:t>Project &amp; projectmanagement </a:t>
            </a:r>
            <a:endParaRPr sz="4000" b="1"/>
          </a:p>
        </p:txBody>
      </p:sp>
      <p:pic>
        <p:nvPicPr>
          <p:cNvPr id="186" name="Google Shape;18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350" y="3106536"/>
            <a:ext cx="4715000" cy="353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"/>
          <p:cNvPicPr preferRelativeResize="0"/>
          <p:nvPr/>
        </p:nvPicPr>
        <p:blipFill rotWithShape="1">
          <a:blip r:embed="rId4">
            <a:alphaModFix/>
          </a:blip>
          <a:srcRect r="24625"/>
          <a:stretch/>
        </p:blipFill>
        <p:spPr>
          <a:xfrm>
            <a:off x="6400799" y="1764064"/>
            <a:ext cx="3691659" cy="2083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24825" y="4065075"/>
            <a:ext cx="5155851" cy="257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" descr="Afbeelding met Lettertype, symbool, logo, Graphics&#10;&#10;Automatisch gegenereerde beschrijvi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04055" y="158277"/>
            <a:ext cx="1834195" cy="502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"/>
          <p:cNvSpPr txBox="1">
            <a:spLocks noGrp="1"/>
          </p:cNvSpPr>
          <p:nvPr>
            <p:ph type="title"/>
          </p:nvPr>
        </p:nvSpPr>
        <p:spPr>
          <a:xfrm>
            <a:off x="504150" y="582132"/>
            <a:ext cx="11183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7502"/>
              <a:buNone/>
            </a:pPr>
            <a:r>
              <a:rPr lang="nl-NL" sz="5333" b="1">
                <a:solidFill>
                  <a:srgbClr val="FF7C05"/>
                </a:solidFill>
                <a:latin typeface="Roboto"/>
                <a:ea typeface="Roboto"/>
                <a:cs typeface="Roboto"/>
                <a:sym typeface="Roboto"/>
              </a:rPr>
              <a:t>01 </a:t>
            </a:r>
            <a:r>
              <a:rPr lang="nl-NL" sz="4000" b="1">
                <a:solidFill>
                  <a:srgbClr val="002060"/>
                </a:solidFill>
                <a:latin typeface="Quicksand"/>
                <a:ea typeface="Quicksand"/>
                <a:cs typeface="Quicksand"/>
                <a:sym typeface="Quicksand"/>
              </a:rPr>
              <a:t>P</a:t>
            </a:r>
            <a:r>
              <a:rPr lang="nl-NL" sz="4000" b="1">
                <a:latin typeface="Quicksand"/>
                <a:ea typeface="Quicksand"/>
                <a:cs typeface="Quicksand"/>
                <a:sym typeface="Quicksand"/>
              </a:rPr>
              <a:t>roject &amp; projectmanagement  </a:t>
            </a:r>
            <a:endParaRPr sz="4000"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6" name="Google Shape;196;p4"/>
          <p:cNvSpPr txBox="1">
            <a:spLocks noGrp="1"/>
          </p:cNvSpPr>
          <p:nvPr>
            <p:ph type="body" idx="1"/>
          </p:nvPr>
        </p:nvSpPr>
        <p:spPr>
          <a:xfrm>
            <a:off x="366671" y="1626785"/>
            <a:ext cx="11183700" cy="45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SzPts val="1800"/>
              <a:buNone/>
            </a:pPr>
            <a:endParaRPr/>
          </a:p>
        </p:txBody>
      </p:sp>
      <p:sp>
        <p:nvSpPr>
          <p:cNvPr id="197" name="Google Shape;197;p4"/>
          <p:cNvSpPr/>
          <p:nvPr/>
        </p:nvSpPr>
        <p:spPr>
          <a:xfrm>
            <a:off x="4443400" y="2493425"/>
            <a:ext cx="2511300" cy="2345700"/>
          </a:xfrm>
          <a:prstGeom prst="triangle">
            <a:avLst>
              <a:gd name="adj" fmla="val 50000"/>
            </a:avLst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" name="Google Shape;198;p4"/>
          <p:cNvSpPr txBox="1"/>
          <p:nvPr/>
        </p:nvSpPr>
        <p:spPr>
          <a:xfrm>
            <a:off x="6797817" y="4812253"/>
            <a:ext cx="1722312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-NL" sz="2800" b="0" i="0" u="none" strike="noStrike" cap="none">
                <a:solidFill>
                  <a:srgbClr val="352B6D"/>
                </a:solidFill>
                <a:latin typeface="Roboto"/>
                <a:ea typeface="Roboto"/>
                <a:cs typeface="Roboto"/>
                <a:sym typeface="Roboto"/>
              </a:rPr>
              <a:t>budget &amp; middelen </a:t>
            </a:r>
            <a:endParaRPr sz="2800" b="0" i="0" u="none" strike="noStrike" cap="none">
              <a:solidFill>
                <a:srgbClr val="352B6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p4"/>
          <p:cNvSpPr txBox="1"/>
          <p:nvPr/>
        </p:nvSpPr>
        <p:spPr>
          <a:xfrm>
            <a:off x="3931453" y="4812253"/>
            <a:ext cx="828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-NL" sz="2800" b="0" i="0" u="none" strike="noStrike" cap="none">
                <a:solidFill>
                  <a:srgbClr val="352B6D"/>
                </a:solidFill>
                <a:latin typeface="Roboto"/>
                <a:ea typeface="Roboto"/>
                <a:cs typeface="Roboto"/>
                <a:sym typeface="Roboto"/>
              </a:rPr>
              <a:t>tijd</a:t>
            </a:r>
            <a:endParaRPr sz="2800" b="0" i="0" u="none" strike="noStrike" cap="none">
              <a:solidFill>
                <a:srgbClr val="352B6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p4"/>
          <p:cNvSpPr txBox="1"/>
          <p:nvPr/>
        </p:nvSpPr>
        <p:spPr>
          <a:xfrm>
            <a:off x="5117389" y="1715407"/>
            <a:ext cx="1163322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-NL" sz="2800" b="0" i="0" u="none" strike="noStrike" cap="none">
                <a:solidFill>
                  <a:srgbClr val="352B6D"/>
                </a:solidFill>
                <a:latin typeface="Roboto"/>
                <a:ea typeface="Roboto"/>
                <a:cs typeface="Roboto"/>
                <a:sym typeface="Roboto"/>
              </a:rPr>
              <a:t>scope </a:t>
            </a:r>
            <a:endParaRPr sz="2800" b="0" i="0" u="none" strike="noStrike" cap="none">
              <a:solidFill>
                <a:srgbClr val="352B6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1" name="Google Shape;201;p4" descr="Afbeelding met Lettertype, symbool, logo, Graphics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4055" y="158277"/>
            <a:ext cx="1834195" cy="502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"/>
          <p:cNvSpPr txBox="1">
            <a:spLocks noGrp="1"/>
          </p:cNvSpPr>
          <p:nvPr>
            <p:ph type="title"/>
          </p:nvPr>
        </p:nvSpPr>
        <p:spPr>
          <a:xfrm>
            <a:off x="3951513" y="697426"/>
            <a:ext cx="1063500" cy="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C05"/>
              </a:buClr>
              <a:buSzPts val="4000"/>
              <a:buFont typeface="Roboto"/>
              <a:buNone/>
            </a:pPr>
            <a:r>
              <a:rPr lang="nl-NL"/>
              <a:t>01</a:t>
            </a:r>
            <a:endParaRPr/>
          </a:p>
        </p:txBody>
      </p:sp>
      <p:sp>
        <p:nvSpPr>
          <p:cNvPr id="207" name="Google Shape;207;p2"/>
          <p:cNvSpPr txBox="1">
            <a:spLocks noGrp="1"/>
          </p:cNvSpPr>
          <p:nvPr>
            <p:ph type="title" idx="2"/>
          </p:nvPr>
        </p:nvSpPr>
        <p:spPr>
          <a:xfrm>
            <a:off x="3951513" y="1639917"/>
            <a:ext cx="1063500" cy="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C05"/>
              </a:buClr>
              <a:buSzPts val="4000"/>
              <a:buFont typeface="Roboto"/>
              <a:buNone/>
            </a:pPr>
            <a:r>
              <a:rPr lang="nl-NL"/>
              <a:t>02</a:t>
            </a:r>
            <a:endParaRPr/>
          </a:p>
        </p:txBody>
      </p:sp>
      <p:sp>
        <p:nvSpPr>
          <p:cNvPr id="208" name="Google Shape;208;p2"/>
          <p:cNvSpPr txBox="1">
            <a:spLocks noGrp="1"/>
          </p:cNvSpPr>
          <p:nvPr>
            <p:ph type="title" idx="3"/>
          </p:nvPr>
        </p:nvSpPr>
        <p:spPr>
          <a:xfrm>
            <a:off x="3951513" y="3524899"/>
            <a:ext cx="1063500" cy="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C05"/>
              </a:buClr>
              <a:buSzPts val="4000"/>
              <a:buFont typeface="Roboto"/>
              <a:buNone/>
            </a:pPr>
            <a:r>
              <a:rPr lang="nl-NL"/>
              <a:t>04</a:t>
            </a:r>
            <a:endParaRPr/>
          </a:p>
        </p:txBody>
      </p:sp>
      <p:sp>
        <p:nvSpPr>
          <p:cNvPr id="209" name="Google Shape;209;p2"/>
          <p:cNvSpPr txBox="1">
            <a:spLocks noGrp="1"/>
          </p:cNvSpPr>
          <p:nvPr>
            <p:ph type="title" idx="4"/>
          </p:nvPr>
        </p:nvSpPr>
        <p:spPr>
          <a:xfrm>
            <a:off x="3951513" y="5409880"/>
            <a:ext cx="1063500" cy="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C05"/>
              </a:buClr>
              <a:buSzPts val="4000"/>
              <a:buFont typeface="Roboto"/>
              <a:buNone/>
            </a:pPr>
            <a:r>
              <a:rPr lang="nl-NL"/>
              <a:t>06</a:t>
            </a:r>
            <a:endParaRPr/>
          </a:p>
        </p:txBody>
      </p:sp>
      <p:sp>
        <p:nvSpPr>
          <p:cNvPr id="210" name="Google Shape;210;p2"/>
          <p:cNvSpPr txBox="1">
            <a:spLocks noGrp="1"/>
          </p:cNvSpPr>
          <p:nvPr>
            <p:ph type="title" idx="5"/>
          </p:nvPr>
        </p:nvSpPr>
        <p:spPr>
          <a:xfrm>
            <a:off x="3951513" y="2582408"/>
            <a:ext cx="1063500" cy="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C05"/>
              </a:buClr>
              <a:buSzPts val="4000"/>
              <a:buFont typeface="Roboto"/>
              <a:buNone/>
            </a:pPr>
            <a:r>
              <a:rPr lang="nl-NL"/>
              <a:t>03</a:t>
            </a:r>
            <a:endParaRPr/>
          </a:p>
        </p:txBody>
      </p:sp>
      <p:sp>
        <p:nvSpPr>
          <p:cNvPr id="211" name="Google Shape;211;p2"/>
          <p:cNvSpPr txBox="1">
            <a:spLocks noGrp="1"/>
          </p:cNvSpPr>
          <p:nvPr>
            <p:ph type="title" idx="6"/>
          </p:nvPr>
        </p:nvSpPr>
        <p:spPr>
          <a:xfrm>
            <a:off x="3951513" y="4467390"/>
            <a:ext cx="1063500" cy="7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C05"/>
              </a:buClr>
              <a:buSzPts val="4000"/>
              <a:buFont typeface="Roboto"/>
              <a:buNone/>
            </a:pPr>
            <a:r>
              <a:rPr lang="nl-NL"/>
              <a:t>05</a:t>
            </a:r>
            <a:endParaRPr/>
          </a:p>
        </p:txBody>
      </p:sp>
      <p:sp>
        <p:nvSpPr>
          <p:cNvPr id="212" name="Google Shape;212;p2"/>
          <p:cNvSpPr txBox="1">
            <a:spLocks noGrp="1"/>
          </p:cNvSpPr>
          <p:nvPr>
            <p:ph type="ctrTitle" idx="7"/>
          </p:nvPr>
        </p:nvSpPr>
        <p:spPr>
          <a:xfrm>
            <a:off x="617420" y="1928322"/>
            <a:ext cx="3089100" cy="16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1800"/>
              <a:buFont typeface="Quicksand Medium"/>
              <a:buNone/>
            </a:pPr>
            <a:r>
              <a:rPr lang="nl-NL"/>
              <a:t>Agenda</a:t>
            </a:r>
            <a:endParaRPr/>
          </a:p>
        </p:txBody>
      </p:sp>
      <p:sp>
        <p:nvSpPr>
          <p:cNvPr id="213" name="Google Shape;213;p2"/>
          <p:cNvSpPr txBox="1">
            <a:spLocks noGrp="1"/>
          </p:cNvSpPr>
          <p:nvPr>
            <p:ph type="body" idx="1"/>
          </p:nvPr>
        </p:nvSpPr>
        <p:spPr>
          <a:xfrm>
            <a:off x="5156427" y="1639888"/>
            <a:ext cx="61920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1800"/>
              <a:buFont typeface="Roboto"/>
              <a:buNone/>
            </a:pPr>
            <a:r>
              <a:rPr lang="nl-NL"/>
              <a:t>Het project charter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1800"/>
              <a:buFont typeface="Roboto"/>
              <a:buNone/>
            </a:pPr>
            <a:r>
              <a:rPr lang="nl-NL"/>
              <a:t>7 sleutels voor goed projectmanagement</a:t>
            </a:r>
            <a:endParaRPr/>
          </a:p>
        </p:txBody>
      </p:sp>
      <p:sp>
        <p:nvSpPr>
          <p:cNvPr id="214" name="Google Shape;214;p2"/>
          <p:cNvSpPr txBox="1">
            <a:spLocks noGrp="1"/>
          </p:cNvSpPr>
          <p:nvPr>
            <p:ph type="body" idx="8"/>
          </p:nvPr>
        </p:nvSpPr>
        <p:spPr>
          <a:xfrm>
            <a:off x="5156427" y="2582408"/>
            <a:ext cx="61920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1800"/>
              <a:buFont typeface="Roboto"/>
              <a:buNone/>
            </a:pPr>
            <a:r>
              <a:rPr lang="nl-NL"/>
              <a:t>Waterfall versus agile projectmanagement </a:t>
            </a:r>
            <a:endParaRPr/>
          </a:p>
        </p:txBody>
      </p:sp>
      <p:sp>
        <p:nvSpPr>
          <p:cNvPr id="215" name="Google Shape;215;p2"/>
          <p:cNvSpPr txBox="1">
            <a:spLocks noGrp="1"/>
          </p:cNvSpPr>
          <p:nvPr>
            <p:ph type="body" idx="9"/>
          </p:nvPr>
        </p:nvSpPr>
        <p:spPr>
          <a:xfrm>
            <a:off x="5156427" y="3524123"/>
            <a:ext cx="61920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1800"/>
              <a:buFont typeface="Roboto"/>
              <a:buNone/>
            </a:pPr>
            <a:r>
              <a:rPr lang="nl-NL"/>
              <a:t>Samenwerken in het projectteam - 3 tips </a:t>
            </a:r>
            <a:endParaRPr/>
          </a:p>
        </p:txBody>
      </p:sp>
      <p:sp>
        <p:nvSpPr>
          <p:cNvPr id="216" name="Google Shape;216;p2"/>
          <p:cNvSpPr txBox="1">
            <a:spLocks noGrp="1"/>
          </p:cNvSpPr>
          <p:nvPr>
            <p:ph type="body" idx="13"/>
          </p:nvPr>
        </p:nvSpPr>
        <p:spPr>
          <a:xfrm>
            <a:off x="5156425" y="4467000"/>
            <a:ext cx="65727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1800"/>
              <a:buFont typeface="Roboto"/>
              <a:buNone/>
            </a:pPr>
            <a:r>
              <a:rPr lang="nl-NL"/>
              <a:t> Versterk je projectvaardigheden - 3 tips </a:t>
            </a:r>
            <a:endParaRPr/>
          </a:p>
        </p:txBody>
      </p:sp>
      <p:sp>
        <p:nvSpPr>
          <p:cNvPr id="217" name="Google Shape;217;p2"/>
          <p:cNvSpPr txBox="1">
            <a:spLocks noGrp="1"/>
          </p:cNvSpPr>
          <p:nvPr>
            <p:ph type="body" idx="14"/>
          </p:nvPr>
        </p:nvSpPr>
        <p:spPr>
          <a:xfrm>
            <a:off x="5156427" y="5409880"/>
            <a:ext cx="61920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1800"/>
              <a:buFont typeface="Roboto"/>
              <a:buNone/>
            </a:pPr>
            <a:r>
              <a:rPr lang="nl-NL"/>
              <a:t>Cevora opleidingen projectmanagement </a:t>
            </a:r>
            <a:endParaRPr/>
          </a:p>
        </p:txBody>
      </p:sp>
      <p:sp>
        <p:nvSpPr>
          <p:cNvPr id="218" name="Google Shape;218;p2"/>
          <p:cNvSpPr txBox="1">
            <a:spLocks noGrp="1"/>
          </p:cNvSpPr>
          <p:nvPr>
            <p:ph type="body" idx="15"/>
          </p:nvPr>
        </p:nvSpPr>
        <p:spPr>
          <a:xfrm>
            <a:off x="5156427" y="696650"/>
            <a:ext cx="61920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2B6D"/>
              </a:buClr>
              <a:buSzPts val="1800"/>
              <a:buFont typeface="Roboto"/>
              <a:buNone/>
            </a:pPr>
            <a:r>
              <a:rPr lang="nl-NL"/>
              <a:t>Project &amp; projectmanagement </a:t>
            </a:r>
            <a:endParaRPr/>
          </a:p>
        </p:txBody>
      </p:sp>
      <p:sp>
        <p:nvSpPr>
          <p:cNvPr id="219" name="Google Shape;219;p2"/>
          <p:cNvSpPr>
            <a:spLocks noGrp="1"/>
          </p:cNvSpPr>
          <p:nvPr>
            <p:ph type="body" idx="16"/>
          </p:nvPr>
        </p:nvSpPr>
        <p:spPr>
          <a:xfrm>
            <a:off x="781196" y="696649"/>
            <a:ext cx="678000" cy="1032000"/>
          </a:xfrm>
          <a:prstGeom prst="roundRect">
            <a:avLst>
              <a:gd name="adj" fmla="val 20177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9525" cap="flat" cmpd="sng">
            <a:solidFill>
              <a:srgbClr val="352B6D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</a:pPr>
            <a:endParaRPr/>
          </a:p>
        </p:txBody>
      </p:sp>
      <p:sp>
        <p:nvSpPr>
          <p:cNvPr id="220" name="Google Shape;220;p2"/>
          <p:cNvSpPr>
            <a:spLocks noGrp="1"/>
          </p:cNvSpPr>
          <p:nvPr>
            <p:ph type="body" idx="17"/>
          </p:nvPr>
        </p:nvSpPr>
        <p:spPr>
          <a:xfrm>
            <a:off x="1459234" y="696649"/>
            <a:ext cx="678000" cy="1032000"/>
          </a:xfrm>
          <a:prstGeom prst="roundRect">
            <a:avLst>
              <a:gd name="adj" fmla="val 20177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9525" cap="flat" cmpd="sng">
            <a:solidFill>
              <a:srgbClr val="352B6D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9274" y="2494388"/>
            <a:ext cx="5914807" cy="564608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5"/>
          <p:cNvSpPr txBox="1">
            <a:spLocks noGrp="1"/>
          </p:cNvSpPr>
          <p:nvPr>
            <p:ph type="title"/>
          </p:nvPr>
        </p:nvSpPr>
        <p:spPr>
          <a:xfrm>
            <a:off x="439414" y="539697"/>
            <a:ext cx="11183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b="1"/>
              <a:t>PROTRAVEL</a:t>
            </a:r>
            <a:endParaRPr b="1"/>
          </a:p>
        </p:txBody>
      </p:sp>
      <p:sp>
        <p:nvSpPr>
          <p:cNvPr id="228" name="Google Shape;228;p5"/>
          <p:cNvSpPr txBox="1">
            <a:spLocks noGrp="1"/>
          </p:cNvSpPr>
          <p:nvPr>
            <p:ph type="body" idx="1"/>
          </p:nvPr>
        </p:nvSpPr>
        <p:spPr>
          <a:xfrm>
            <a:off x="162313" y="1388779"/>
            <a:ext cx="9928455" cy="3441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61595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nl-NL"/>
              <a:t>Avontuurlijke reizen </a:t>
            </a:r>
            <a:endParaRPr/>
          </a:p>
          <a:p>
            <a:pPr marL="61595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l-NL"/>
              <a:t>2 shops in Vlaams-Brabant </a:t>
            </a:r>
            <a:endParaRPr/>
          </a:p>
          <a:p>
            <a:pPr marL="61595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l-NL"/>
              <a:t>Project: het openen van een nieuwe shop in Hasselt</a:t>
            </a:r>
            <a:r>
              <a:rPr lang="nl-NL" sz="3200"/>
              <a:t> </a:t>
            </a:r>
            <a:endParaRPr sz="3200"/>
          </a:p>
        </p:txBody>
      </p:sp>
      <p:pic>
        <p:nvPicPr>
          <p:cNvPr id="229" name="Google Shape;229;p5" descr="Afbeelding met Lettertype, symbool, logo, Graphics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4055" y="158277"/>
            <a:ext cx="1834195" cy="502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9274" y="2494388"/>
            <a:ext cx="5914807" cy="564608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6"/>
          <p:cNvSpPr txBox="1">
            <a:spLocks noGrp="1"/>
          </p:cNvSpPr>
          <p:nvPr>
            <p:ph type="title"/>
          </p:nvPr>
        </p:nvSpPr>
        <p:spPr>
          <a:xfrm>
            <a:off x="445125" y="566125"/>
            <a:ext cx="11183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b="1"/>
              <a:t>PROTRAVEL</a:t>
            </a:r>
            <a:endParaRPr b="1"/>
          </a:p>
        </p:txBody>
      </p:sp>
      <p:sp>
        <p:nvSpPr>
          <p:cNvPr id="237" name="Google Shape;237;p6"/>
          <p:cNvSpPr txBox="1">
            <a:spLocks noGrp="1"/>
          </p:cNvSpPr>
          <p:nvPr>
            <p:ph type="body" idx="1"/>
          </p:nvPr>
        </p:nvSpPr>
        <p:spPr>
          <a:xfrm>
            <a:off x="445125" y="1392200"/>
            <a:ext cx="7030200" cy="45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SzPts val="1800"/>
              <a:buNone/>
            </a:pPr>
            <a:endParaRPr/>
          </a:p>
        </p:txBody>
      </p:sp>
      <p:sp>
        <p:nvSpPr>
          <p:cNvPr id="238" name="Google Shape;238;p6"/>
          <p:cNvSpPr/>
          <p:nvPr/>
        </p:nvSpPr>
        <p:spPr>
          <a:xfrm>
            <a:off x="2704575" y="2753334"/>
            <a:ext cx="2511300" cy="2345700"/>
          </a:xfrm>
          <a:prstGeom prst="triangle">
            <a:avLst>
              <a:gd name="adj" fmla="val 50000"/>
            </a:avLst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6"/>
          <p:cNvSpPr txBox="1"/>
          <p:nvPr/>
        </p:nvSpPr>
        <p:spPr>
          <a:xfrm>
            <a:off x="1598512" y="1286300"/>
            <a:ext cx="4891300" cy="12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-NL" sz="2800" b="0" i="0" u="none" strike="noStrike" cap="none">
                <a:solidFill>
                  <a:srgbClr val="352B6D"/>
                </a:solidFill>
                <a:latin typeface="Roboto"/>
                <a:ea typeface="Roboto"/>
                <a:cs typeface="Roboto"/>
                <a:sym typeface="Roboto"/>
              </a:rPr>
              <a:t>kantoor voor 3 collega’s</a:t>
            </a:r>
            <a:endParaRPr sz="2800" b="0" i="0" u="none" strike="noStrike" cap="none">
              <a:solidFill>
                <a:srgbClr val="352B6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-NL" sz="2800" b="0" i="0" u="none" strike="noStrike" cap="none">
                <a:solidFill>
                  <a:srgbClr val="352B6D"/>
                </a:solidFill>
                <a:latin typeface="Roboto"/>
                <a:ea typeface="Roboto"/>
                <a:cs typeface="Roboto"/>
                <a:sym typeface="Roboto"/>
              </a:rPr>
              <a:t>vakantiegevoel bij klanten</a:t>
            </a:r>
            <a:endParaRPr sz="2800" b="0" i="0" u="none" strike="noStrike" cap="none">
              <a:solidFill>
                <a:srgbClr val="352B6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-NL" sz="2800" b="0" i="0" u="none" strike="noStrike" cap="none">
                <a:solidFill>
                  <a:srgbClr val="352B6D"/>
                </a:solidFill>
                <a:latin typeface="Roboto"/>
                <a:ea typeface="Roboto"/>
                <a:cs typeface="Roboto"/>
                <a:sym typeface="Roboto"/>
              </a:rPr>
              <a:t>klimmuur voor kinderen </a:t>
            </a:r>
            <a:endParaRPr sz="2800" b="0" i="0" u="none" strike="noStrike" cap="none">
              <a:solidFill>
                <a:srgbClr val="352B6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6"/>
          <p:cNvSpPr txBox="1"/>
          <p:nvPr/>
        </p:nvSpPr>
        <p:spPr>
          <a:xfrm>
            <a:off x="1111138" y="5272267"/>
            <a:ext cx="2093308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-NL" sz="2800" b="0" i="0" u="none" strike="noStrike" cap="none">
                <a:solidFill>
                  <a:srgbClr val="352B6D"/>
                </a:solidFill>
                <a:latin typeface="Roboto"/>
                <a:ea typeface="Roboto"/>
                <a:cs typeface="Roboto"/>
                <a:sym typeface="Roboto"/>
              </a:rPr>
              <a:t>opening op </a:t>
            </a:r>
            <a:endParaRPr sz="2800" b="0" i="0" u="none" strike="noStrike" cap="none">
              <a:solidFill>
                <a:srgbClr val="352B6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-NL" sz="2800" b="0" i="0" u="none" strike="noStrike" cap="none">
                <a:solidFill>
                  <a:srgbClr val="352B6D"/>
                </a:solidFill>
                <a:latin typeface="Roboto"/>
                <a:ea typeface="Roboto"/>
                <a:cs typeface="Roboto"/>
                <a:sym typeface="Roboto"/>
              </a:rPr>
              <a:t>1 oktober</a:t>
            </a:r>
            <a:endParaRPr sz="2800" b="0" i="0" u="none" strike="noStrike" cap="none">
              <a:solidFill>
                <a:srgbClr val="352B6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6"/>
          <p:cNvSpPr txBox="1"/>
          <p:nvPr/>
        </p:nvSpPr>
        <p:spPr>
          <a:xfrm>
            <a:off x="4769802" y="5287491"/>
            <a:ext cx="3912951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-NL" sz="2800" b="0" i="0" u="none" strike="noStrike" cap="none">
                <a:solidFill>
                  <a:srgbClr val="352B6D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nl-NL" sz="2800">
                <a:solidFill>
                  <a:srgbClr val="352B6D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lang="nl-NL" sz="2800" b="0" i="0" u="none" strike="noStrike" cap="none">
                <a:solidFill>
                  <a:srgbClr val="352B6D"/>
                </a:solidFill>
                <a:latin typeface="Roboto"/>
                <a:ea typeface="Roboto"/>
                <a:cs typeface="Roboto"/>
                <a:sym typeface="Roboto"/>
              </a:rPr>
              <a:t>.000 euro inrichting</a:t>
            </a:r>
            <a:endParaRPr sz="2800" b="0" i="0" u="none" strike="noStrike" cap="none">
              <a:solidFill>
                <a:srgbClr val="352B6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-NL" sz="2800">
                <a:solidFill>
                  <a:srgbClr val="352B6D"/>
                </a:solidFill>
                <a:latin typeface="Roboto"/>
                <a:ea typeface="Roboto"/>
                <a:cs typeface="Roboto"/>
                <a:sym typeface="Roboto"/>
              </a:rPr>
              <a:t>5.000 euro marketing</a:t>
            </a:r>
            <a:endParaRPr sz="2800">
              <a:solidFill>
                <a:srgbClr val="352B6D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-NL" sz="2800" b="0" i="0" u="none" strike="noStrike" cap="none">
                <a:solidFill>
                  <a:srgbClr val="352B6D"/>
                </a:solidFill>
                <a:latin typeface="Roboto"/>
                <a:ea typeface="Roboto"/>
                <a:cs typeface="Roboto"/>
                <a:sym typeface="Roboto"/>
              </a:rPr>
              <a:t>3.000 euro opening </a:t>
            </a:r>
            <a:endParaRPr sz="2800" b="0" i="0" u="none" strike="noStrike" cap="none">
              <a:solidFill>
                <a:srgbClr val="352B6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2" name="Google Shape;242;p6" descr="Afbeelding met Lettertype, symbool, logo, Graphics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4055" y="158277"/>
            <a:ext cx="1834195" cy="502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"/>
          <p:cNvSpPr txBox="1">
            <a:spLocks noGrp="1"/>
          </p:cNvSpPr>
          <p:nvPr>
            <p:ph type="title"/>
          </p:nvPr>
        </p:nvSpPr>
        <p:spPr>
          <a:xfrm>
            <a:off x="366671" y="551446"/>
            <a:ext cx="11183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7502"/>
              <a:buNone/>
            </a:pPr>
            <a:r>
              <a:rPr lang="nl-NL" sz="5333" b="1">
                <a:solidFill>
                  <a:srgbClr val="FF7C05"/>
                </a:solidFill>
                <a:latin typeface="Roboto"/>
                <a:ea typeface="Roboto"/>
                <a:cs typeface="Roboto"/>
                <a:sym typeface="Roboto"/>
              </a:rPr>
              <a:t>02 </a:t>
            </a:r>
            <a:r>
              <a:rPr lang="nl-NL" sz="4000" b="1"/>
              <a:t>Het project charter  </a:t>
            </a:r>
            <a:endParaRPr sz="4000" b="1"/>
          </a:p>
        </p:txBody>
      </p:sp>
      <p:sp>
        <p:nvSpPr>
          <p:cNvPr id="249" name="Google Shape;249;p7"/>
          <p:cNvSpPr txBox="1">
            <a:spLocks noGrp="1"/>
          </p:cNvSpPr>
          <p:nvPr>
            <p:ph type="body" idx="1"/>
          </p:nvPr>
        </p:nvSpPr>
        <p:spPr>
          <a:xfrm>
            <a:off x="366671" y="1626785"/>
            <a:ext cx="11183700" cy="45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SzPts val="1800"/>
              <a:buNone/>
            </a:pPr>
            <a:endParaRPr/>
          </a:p>
        </p:txBody>
      </p:sp>
      <p:pic>
        <p:nvPicPr>
          <p:cNvPr id="250" name="Google Shape;25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337" y="2063263"/>
            <a:ext cx="11463719" cy="468445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7"/>
          <p:cNvSpPr txBox="1"/>
          <p:nvPr/>
        </p:nvSpPr>
        <p:spPr>
          <a:xfrm>
            <a:off x="366671" y="1414706"/>
            <a:ext cx="7727400" cy="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nl-NL" sz="2300" b="0" i="0" u="none" strike="noStrike" cap="none">
                <a:solidFill>
                  <a:srgbClr val="352B6D"/>
                </a:solidFill>
                <a:latin typeface="Roboto"/>
                <a:ea typeface="Roboto"/>
                <a:cs typeface="Roboto"/>
                <a:sym typeface="Roboto"/>
              </a:rPr>
              <a:t> 7 sleutels voor goed projectmanagement</a:t>
            </a:r>
            <a:endParaRPr sz="2300" b="0" i="0" u="none" strike="noStrike" cap="none">
              <a:solidFill>
                <a:srgbClr val="352B6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2" name="Google Shape;252;p7" descr="Afbeelding met Lettertype, symbool, logo, Graphics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4055" y="158277"/>
            <a:ext cx="1834195" cy="502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"/>
          <p:cNvSpPr txBox="1">
            <a:spLocks noGrp="1"/>
          </p:cNvSpPr>
          <p:nvPr>
            <p:ph type="title"/>
          </p:nvPr>
        </p:nvSpPr>
        <p:spPr>
          <a:xfrm>
            <a:off x="380325" y="551072"/>
            <a:ext cx="11183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-NL" b="1"/>
              <a:t>PROTRAVEL </a:t>
            </a:r>
            <a:endParaRPr b="1"/>
          </a:p>
        </p:txBody>
      </p:sp>
      <p:pic>
        <p:nvPicPr>
          <p:cNvPr id="259" name="Google Shape;25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153" y="1733326"/>
            <a:ext cx="11652531" cy="4966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8" descr="Afbeelding met Lettertype, symbool, logo, Graphics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4055" y="158277"/>
            <a:ext cx="1834195" cy="502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9"/>
          <p:cNvSpPr txBox="1">
            <a:spLocks noGrp="1"/>
          </p:cNvSpPr>
          <p:nvPr>
            <p:ph type="title"/>
          </p:nvPr>
        </p:nvSpPr>
        <p:spPr>
          <a:xfrm>
            <a:off x="366671" y="579680"/>
            <a:ext cx="11183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37502"/>
              <a:buNone/>
            </a:pPr>
            <a:r>
              <a:rPr lang="nl-NL" sz="5333" b="1">
                <a:solidFill>
                  <a:srgbClr val="FF7C05"/>
                </a:solidFill>
                <a:latin typeface="Roboto"/>
                <a:ea typeface="Roboto"/>
                <a:cs typeface="Roboto"/>
                <a:sym typeface="Roboto"/>
              </a:rPr>
              <a:t>02 </a:t>
            </a:r>
            <a:r>
              <a:rPr lang="nl-NL" sz="4000" b="1"/>
              <a:t>Het project charter  </a:t>
            </a:r>
            <a:endParaRPr sz="4000" b="1"/>
          </a:p>
        </p:txBody>
      </p:sp>
      <p:pic>
        <p:nvPicPr>
          <p:cNvPr id="267" name="Google Shape;26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8521" y="1366075"/>
            <a:ext cx="5312349" cy="47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9"/>
          <p:cNvSpPr txBox="1"/>
          <p:nvPr/>
        </p:nvSpPr>
        <p:spPr>
          <a:xfrm>
            <a:off x="582932" y="2997825"/>
            <a:ext cx="4029527" cy="74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nl-NL" sz="4000" b="1" i="0" u="none" strike="noStrike" cap="none">
                <a:solidFill>
                  <a:srgbClr val="352B6D"/>
                </a:solidFill>
                <a:latin typeface="Roboto"/>
                <a:ea typeface="Roboto"/>
                <a:cs typeface="Roboto"/>
                <a:sym typeface="Roboto"/>
              </a:rPr>
              <a:t>Risico’s beheren </a:t>
            </a:r>
            <a:endParaRPr sz="4000" b="1" i="0" u="none" strike="noStrike" cap="none">
              <a:solidFill>
                <a:srgbClr val="352B6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9" name="Google Shape;269;p9" descr="Afbeelding met Lettertype, symbool, logo, Graphics&#10;&#10;Automatisch gegenereerde beschrijv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4055" y="158277"/>
            <a:ext cx="1834195" cy="502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evora/Cefora">
  <a:themeElements>
    <a:clrScheme name="Cevora/Cefora">
      <a:dk1>
        <a:srgbClr val="000000"/>
      </a:dk1>
      <a:lt1>
        <a:srgbClr val="FFFFFF"/>
      </a:lt1>
      <a:dk2>
        <a:srgbClr val="616365"/>
      </a:dk2>
      <a:lt2>
        <a:srgbClr val="E7E6E6"/>
      </a:lt2>
      <a:accent1>
        <a:srgbClr val="FF7900"/>
      </a:accent1>
      <a:accent2>
        <a:srgbClr val="1F145D"/>
      </a:accent2>
      <a:accent3>
        <a:srgbClr val="A70240"/>
      </a:accent3>
      <a:accent4>
        <a:srgbClr val="AC98DB"/>
      </a:accent4>
      <a:accent5>
        <a:srgbClr val="0395A8"/>
      </a:accent5>
      <a:accent6>
        <a:srgbClr val="AEA400"/>
      </a:accent6>
      <a:hlink>
        <a:srgbClr val="EAAB00"/>
      </a:hlink>
      <a:folHlink>
        <a:srgbClr val="D71F8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FE5F2D68391D4396429B4CC0805A0F" ma:contentTypeVersion="32" ma:contentTypeDescription="Create a new document." ma:contentTypeScope="" ma:versionID="91a5a74f983fcf474a97c6a907894f73">
  <xsd:schema xmlns:xsd="http://www.w3.org/2001/XMLSchema" xmlns:xs="http://www.w3.org/2001/XMLSchema" xmlns:p="http://schemas.microsoft.com/office/2006/metadata/properties" xmlns:ns1="http://schemas.microsoft.com/sharepoint/v3" xmlns:ns2="c86a523a-1d76-485c-a78a-dc167da9a83b" xmlns:ns3="02803bca-5719-488d-afcf-b3021ce9f9c5" xmlns:ns4="8a084ccd-37e2-4741-9d6b-f09328c060d4" targetNamespace="http://schemas.microsoft.com/office/2006/metadata/properties" ma:root="true" ma:fieldsID="dfde1ccaa84f0c3d8dda6cac561c9921" ns1:_="" ns2:_="" ns3:_="" ns4:_="">
    <xsd:import namespace="http://schemas.microsoft.com/sharepoint/v3"/>
    <xsd:import namespace="c86a523a-1d76-485c-a78a-dc167da9a83b"/>
    <xsd:import namespace="02803bca-5719-488d-afcf-b3021ce9f9c5"/>
    <xsd:import namespace="8a084ccd-37e2-4741-9d6b-f09328c060d4"/>
    <xsd:element name="properties">
      <xsd:complexType>
        <xsd:sequence>
          <xsd:element name="documentManagement">
            <xsd:complexType>
              <xsd:all>
                <xsd:element ref="ns2:Sector" minOccurs="0"/>
                <xsd:element ref="ns2:Statusbriefing" minOccurs="0"/>
                <xsd:element ref="ns2:Partenaire" minOccurs="0"/>
                <xsd:element ref="ns2:PMLea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  <xsd:element ref="ns2:Remarks" minOccurs="0"/>
                <xsd:element ref="ns2:BriefingFR" minOccurs="0"/>
                <xsd:element ref="ns2:BriefingNL" minOccurs="0"/>
                <xsd:element ref="ns2:PMSupport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6a523a-1d76-485c-a78a-dc167da9a83b" elementFormDefault="qualified">
    <xsd:import namespace="http://schemas.microsoft.com/office/2006/documentManagement/types"/>
    <xsd:import namespace="http://schemas.microsoft.com/office/infopath/2007/PartnerControls"/>
    <xsd:element name="Sector" ma:index="1" nillable="true" ma:displayName="Sector" ma:format="Dropdown" ma:internalName="Sector">
      <xsd:simpleType>
        <xsd:restriction base="dms:Choice">
          <xsd:enumeration value="Automotive"/>
          <xsd:enumeration value="Boekhouding"/>
          <xsd:enumeration value="Bouw &amp; Studiebureaus"/>
          <xsd:enumeration value="Dienstencheques"/>
          <xsd:enumeration value="Elektrotechniek"/>
          <xsd:enumeration value="Hout en meubel"/>
          <xsd:enumeration value="Interim"/>
          <xsd:enumeration value="IT"/>
          <xsd:enumeration value="Logistiek &amp; transport"/>
          <xsd:enumeration value="Metaalnijverheid"/>
          <xsd:enumeration value="Mode &amp; confectie"/>
          <xsd:enumeration value="Professionele ontwikkeling"/>
          <xsd:enumeration value="Rijscholen"/>
          <xsd:enumeration value="Schoonmaak"/>
          <xsd:enumeration value="Talen"/>
          <xsd:enumeration value="Textiel"/>
          <xsd:enumeration value="Toerisme"/>
          <xsd:enumeration value="Veiigheid"/>
          <xsd:enumeration value="Voeding"/>
        </xsd:restriction>
      </xsd:simpleType>
    </xsd:element>
    <xsd:element name="Statusbriefing" ma:index="2" nillable="true" ma:displayName="Status briefing Marcom" ma:format="Dropdown" ma:internalName="Statusbriefing">
      <xsd:simpleType>
        <xsd:restriction base="dms:Choice">
          <xsd:enumeration value="In progress"/>
          <xsd:enumeration value="Published"/>
          <xsd:enumeration value="Input nodig"/>
          <xsd:enumeration value="In progress bij Boondoggle"/>
          <xsd:enumeration value="Waiting for feedback PM"/>
          <xsd:enumeration value="Choice 6"/>
        </xsd:restriction>
      </xsd:simpleType>
    </xsd:element>
    <xsd:element name="Partenaire" ma:index="3" nillable="true" ma:displayName="Partner" ma:format="Dropdown" ma:internalName="Partenair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BSU/UGBN"/>
                    <xsd:enumeration value="Alimento"/>
                    <xsd:enumeration value="Arkance"/>
                    <xsd:enumeration value="D.vel.up"/>
                    <xsd:enumeration value="BTA"/>
                    <xsd:enumeration value="CDC Tourisme"/>
                    <xsd:enumeration value="Centre IFAPME LHV"/>
                    <xsd:enumeration value="COBOT-CEFRET"/>
                    <xsd:enumeration value="Constructiv/Construfutur"/>
                    <xsd:enumeration value="DaarDaar"/>
                    <xsd:enumeration value="Digitalcity.brussels"/>
                    <xsd:enumeration value="ECAM Academy"/>
                    <xsd:enumeration value="Educam"/>
                    <xsd:enumeration value="Embuild"/>
                    <xsd:enumeration value="EMEC"/>
                    <xsd:enumeration value="FAA"/>
                    <xsd:enumeration value="FABA/FEGC"/>
                    <xsd:enumeration value="Febelfin Academy"/>
                    <xsd:enumeration value="Federgon Academy"/>
                    <xsd:enumeration value="FICOS"/>
                    <xsd:enumeration value="Gear"/>
                    <xsd:enumeration value="Geo-IT"/>
                    <xsd:enumeration value="HaCeCo-T"/>
                    <xsd:enumeration value="IVOC-IREC"/>
                    <xsd:enumeration value="Mobia"/>
                    <xsd:enumeration value="mtech+ Vlaanderen (ex INOM)"/>
                    <xsd:enumeration value="Portilog"/>
                    <xsd:enumeration value="Tase"/>
                    <xsd:enumeration value="Technifutur"/>
                    <xsd:enumeration value="Technobel"/>
                    <xsd:enumeration value="Technocité"/>
                    <xsd:enumeration value="Technofutur TIC"/>
                    <xsd:enumeration value="The Master Labs"/>
                    <xsd:enumeration value="Training Solutions"/>
                    <xsd:enumeration value="TRAVI"/>
                    <xsd:enumeration value="VAB Training &amp; Consult"/>
                    <xsd:enumeration value="Volta"/>
                    <xsd:enumeration value="VSV"/>
                    <xsd:enumeration value="Woodwize"/>
                  </xsd:restriction>
                </xsd:simpleType>
              </xsd:element>
            </xsd:sequence>
          </xsd:extension>
        </xsd:complexContent>
      </xsd:complexType>
    </xsd:element>
    <xsd:element name="PMLead" ma:index="4" nillable="true" ma:displayName="PM Lead" ma:format="Dropdown" ma:list="UserInfo" ma:SharePointGroup="0" ma:internalName="PMLead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18" nillable="true" ma:displayName="Length (seconds)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hidden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c1c8fac-398f-47d7-9cff-ca944d2729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emarks" ma:index="30" nillable="true" ma:displayName="Remarks" ma:format="Dropdown" ma:internalName="Remarks">
      <xsd:simpleType>
        <xsd:restriction base="dms:Note">
          <xsd:maxLength value="255"/>
        </xsd:restriction>
      </xsd:simpleType>
    </xsd:element>
    <xsd:element name="BriefingFR" ma:index="31" nillable="true" ma:displayName="Briefing FR" ma:format="Dropdown" ma:internalName="BriefingFR">
      <xsd:simpleType>
        <xsd:restriction base="dms:Choice">
          <xsd:enumeration value="Done"/>
          <xsd:enumeration value="Missing"/>
          <xsd:enumeration value="Awaiting translation"/>
        </xsd:restriction>
      </xsd:simpleType>
    </xsd:element>
    <xsd:element name="BriefingNL" ma:index="32" nillable="true" ma:displayName="Briefing NL" ma:format="Dropdown" ma:internalName="BriefingNL">
      <xsd:simpleType>
        <xsd:restriction base="dms:Choice">
          <xsd:enumeration value="Done"/>
          <xsd:enumeration value="Missing"/>
          <xsd:enumeration value="Awaiting translation"/>
        </xsd:restriction>
      </xsd:simpleType>
    </xsd:element>
    <xsd:element name="PMSupport" ma:index="33" nillable="true" ma:displayName="Status briefing BU SECT" ma:format="Dropdown" ma:internalName="PMSupport">
      <xsd:simpleType>
        <xsd:restriction base="dms:Choice">
          <xsd:enumeration value="To be sent to partner"/>
          <xsd:enumeration value="Waiting for feedback from partner"/>
          <xsd:enumeration value="Briefing received and validated by PM"/>
          <xsd:enumeration value="Briefing received - placed on hold by PM"/>
        </xsd:restriction>
      </xsd:simpleType>
    </xsd:element>
    <xsd:element name="MediaServiceObjectDetectorVersions" ma:index="3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803bca-5719-488d-afcf-b3021ce9f9c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084ccd-37e2-4741-9d6b-f09328c060d4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d2aecde4-6477-408c-bdb8-3aeaf7b7e970}" ma:internalName="TaxCatchAll" ma:readOnly="false" ma:showField="CatchAllData" ma:web="02803bca-5719-488d-afcf-b3021ce9f9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MLead xmlns="c86a523a-1d76-485c-a78a-dc167da9a83b">
      <UserInfo>
        <DisplayName/>
        <AccountId xsi:nil="true"/>
        <AccountType/>
      </UserInfo>
    </PMLead>
    <_ip_UnifiedCompliancePolicyUIAction xmlns="http://schemas.microsoft.com/sharepoint/v3" xsi:nil="true"/>
    <PMSupport xmlns="c86a523a-1d76-485c-a78a-dc167da9a83b" xsi:nil="true"/>
    <BriefingFR xmlns="c86a523a-1d76-485c-a78a-dc167da9a83b" xsi:nil="true"/>
    <Sector xmlns="c86a523a-1d76-485c-a78a-dc167da9a83b" xsi:nil="true"/>
    <_ip_UnifiedCompliancePolicyProperties xmlns="http://schemas.microsoft.com/sharepoint/v3" xsi:nil="true"/>
    <Remarks xmlns="c86a523a-1d76-485c-a78a-dc167da9a83b" xsi:nil="true"/>
    <lcf76f155ced4ddcb4097134ff3c332f xmlns="c86a523a-1d76-485c-a78a-dc167da9a83b">
      <Terms xmlns="http://schemas.microsoft.com/office/infopath/2007/PartnerControls"/>
    </lcf76f155ced4ddcb4097134ff3c332f>
    <Partenaire xmlns="c86a523a-1d76-485c-a78a-dc167da9a83b" xsi:nil="true"/>
    <BriefingNL xmlns="c86a523a-1d76-485c-a78a-dc167da9a83b" xsi:nil="true"/>
    <Statusbriefing xmlns="c86a523a-1d76-485c-a78a-dc167da9a83b" xsi:nil="true"/>
    <TaxCatchAll xmlns="8a084ccd-37e2-4741-9d6b-f09328c060d4" xsi:nil="true"/>
  </documentManagement>
</p:properties>
</file>

<file path=customXml/itemProps1.xml><?xml version="1.0" encoding="utf-8"?>
<ds:datastoreItem xmlns:ds="http://schemas.openxmlformats.org/officeDocument/2006/customXml" ds:itemID="{42C18DE8-5B5E-435D-B6E3-91879304CC45}"/>
</file>

<file path=customXml/itemProps2.xml><?xml version="1.0" encoding="utf-8"?>
<ds:datastoreItem xmlns:ds="http://schemas.openxmlformats.org/officeDocument/2006/customXml" ds:itemID="{F7C6387C-2770-441D-BF7E-D69ADC0D363F}"/>
</file>

<file path=customXml/itemProps3.xml><?xml version="1.0" encoding="utf-8"?>
<ds:datastoreItem xmlns:ds="http://schemas.openxmlformats.org/officeDocument/2006/customXml" ds:itemID="{E1BB6175-F8E1-42BE-8635-E579621A0E8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Office PowerPoint</Application>
  <PresentationFormat>Breedbeeld</PresentationFormat>
  <Paragraphs>94</Paragraphs>
  <Slides>18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Roboto</vt:lpstr>
      <vt:lpstr>Quicksand Medium</vt:lpstr>
      <vt:lpstr>Arial</vt:lpstr>
      <vt:lpstr>Quicksand</vt:lpstr>
      <vt:lpstr>Cevora/Cefora</vt:lpstr>
      <vt:lpstr>Projecten leiden met impact</vt:lpstr>
      <vt:lpstr>01 Project &amp; projectmanagement </vt:lpstr>
      <vt:lpstr>01 Project &amp; projectmanagement  </vt:lpstr>
      <vt:lpstr>01</vt:lpstr>
      <vt:lpstr>PROTRAVEL</vt:lpstr>
      <vt:lpstr>PROTRAVEL</vt:lpstr>
      <vt:lpstr>02 Het project charter  </vt:lpstr>
      <vt:lpstr>PROTRAVEL </vt:lpstr>
      <vt:lpstr>02 Het project charter  </vt:lpstr>
      <vt:lpstr>PROTRAVEL</vt:lpstr>
      <vt:lpstr>02 Het project charter  </vt:lpstr>
      <vt:lpstr>PROTRAVEL</vt:lpstr>
      <vt:lpstr>03 Waterfall versus Agile projectmanagement    </vt:lpstr>
      <vt:lpstr>PROTRAVEL</vt:lpstr>
      <vt:lpstr>04 Samenwerken in het projectteam - 3 tips  </vt:lpstr>
      <vt:lpstr>PROTRAVEL</vt:lpstr>
      <vt:lpstr>05 Versterk je projectvaardigheden </vt:lpstr>
      <vt:lpstr>05 Versterk je projectvaardigheden - 3 tips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Projecten leiden met impact</dc:title>
  <dc:creator>Pieter-Jan Boghe</dc:creator>
  <cp:lastModifiedBy>Pieter-Jan Boghe</cp:lastModifiedBy>
  <cp:revision>1</cp:revision>
  <dcterms:modified xsi:type="dcterms:W3CDTF">2024-07-02T15:39:46Z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0x0101006FFE5F2D68391D4396429B4CC0805A0F</vt:lpwstr>
  </property>
</Properties>
</file>